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61" r:id="rId5"/>
    <p:sldId id="308" r:id="rId6"/>
    <p:sldId id="307" r:id="rId7"/>
    <p:sldId id="263" r:id="rId8"/>
    <p:sldId id="304" r:id="rId9"/>
    <p:sldId id="297" r:id="rId10"/>
    <p:sldId id="298" r:id="rId11"/>
    <p:sldId id="299" r:id="rId12"/>
    <p:sldId id="302" r:id="rId13"/>
    <p:sldId id="30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0"/>
    </p:cViewPr>
  </p:sorter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4F4E5A-478A-334F-BD55-6655A811B6DA}" type="doc">
      <dgm:prSet loTypeId="urn:microsoft.com/office/officeart/2008/layout/HexagonCluster" loCatId="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CE390B99-C0AE-4B4F-8C9D-6049466275F7}">
      <dgm:prSet phldrT="[Text]"/>
      <dgm:spPr/>
      <dgm:t>
        <a:bodyPr/>
        <a:lstStyle/>
        <a:p>
          <a:r>
            <a:rPr lang="en-GB" dirty="0"/>
            <a:t>Automation</a:t>
          </a:r>
        </a:p>
      </dgm:t>
    </dgm:pt>
    <dgm:pt modelId="{1E5BDBE1-C2D9-AB4A-B84D-127BAC519E97}" type="parTrans" cxnId="{1DB23B92-744E-5C4A-A55B-376F3024CB04}">
      <dgm:prSet/>
      <dgm:spPr/>
      <dgm:t>
        <a:bodyPr/>
        <a:lstStyle/>
        <a:p>
          <a:endParaRPr lang="en-GB"/>
        </a:p>
      </dgm:t>
    </dgm:pt>
    <dgm:pt modelId="{B2F9AE4A-7004-E444-9DF1-0FF3686EA73F}" type="sibTrans" cxnId="{1DB23B92-744E-5C4A-A55B-376F3024CB04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58A53B18-36DF-6344-B930-7CAB178E7AA5}">
      <dgm:prSet phldrT="[Text]"/>
      <dgm:spPr/>
      <dgm:t>
        <a:bodyPr/>
        <a:lstStyle/>
        <a:p>
          <a:r>
            <a:rPr lang="en-GB" dirty="0"/>
            <a:t>Multi-Language Support</a:t>
          </a:r>
        </a:p>
      </dgm:t>
    </dgm:pt>
    <dgm:pt modelId="{FC652D39-059F-9241-83D0-94D4E54B3E12}" type="parTrans" cxnId="{1AE668FF-0FF9-8748-A46C-4AE2511FA359}">
      <dgm:prSet/>
      <dgm:spPr/>
      <dgm:t>
        <a:bodyPr/>
        <a:lstStyle/>
        <a:p>
          <a:endParaRPr lang="en-GB"/>
        </a:p>
      </dgm:t>
    </dgm:pt>
    <dgm:pt modelId="{A45A8A6D-E563-DB48-83BE-691475FBB2B5}" type="sibTrans" cxnId="{1AE668FF-0FF9-8748-A46C-4AE2511FA359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39169DAF-EEB1-924B-B741-31A67DAAD380}">
      <dgm:prSet phldrT="[Text]"/>
      <dgm:spPr/>
      <dgm:t>
        <a:bodyPr/>
        <a:lstStyle/>
        <a:p>
          <a:r>
            <a:rPr lang="en-GB" dirty="0"/>
            <a:t>Integration With Existing Systems</a:t>
          </a:r>
        </a:p>
      </dgm:t>
    </dgm:pt>
    <dgm:pt modelId="{EA4132D6-3EA7-FE40-966D-7E9172882137}" type="parTrans" cxnId="{2D72A9DF-6433-C640-B13A-8724E418CFE9}">
      <dgm:prSet/>
      <dgm:spPr/>
      <dgm:t>
        <a:bodyPr/>
        <a:lstStyle/>
        <a:p>
          <a:endParaRPr lang="en-GB"/>
        </a:p>
      </dgm:t>
    </dgm:pt>
    <dgm:pt modelId="{074F2B27-131D-D04B-8B2F-A84952F555F7}" type="sibTrans" cxnId="{2D72A9DF-6433-C640-B13A-8724E418CFE9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A441BA8F-F178-6547-8CF7-9DA3757B5511}">
      <dgm:prSet phldrT="[Text]"/>
      <dgm:spPr/>
      <dgm:t>
        <a:bodyPr/>
        <a:lstStyle/>
        <a:p>
          <a:r>
            <a:rPr lang="en-GB" dirty="0"/>
            <a:t>Realtime Summarization with Analytics</a:t>
          </a:r>
        </a:p>
      </dgm:t>
    </dgm:pt>
    <dgm:pt modelId="{8600D571-E76F-9E4D-BABF-DED87EAC6C82}" type="parTrans" cxnId="{DBEB23E1-3646-A74B-BBCE-BD120D78A1F2}">
      <dgm:prSet/>
      <dgm:spPr/>
      <dgm:t>
        <a:bodyPr/>
        <a:lstStyle/>
        <a:p>
          <a:endParaRPr lang="en-GB"/>
        </a:p>
      </dgm:t>
    </dgm:pt>
    <dgm:pt modelId="{DC29A4E6-0486-B14C-98FA-BC656276A51E}" type="sibTrans" cxnId="{DBEB23E1-3646-A74B-BBCE-BD120D78A1F2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F0CA542C-E506-194C-B83D-AE0FB72B7BFD}">
      <dgm:prSet phldrT="[Text]"/>
      <dgm:spPr/>
      <dgm:t>
        <a:bodyPr/>
        <a:lstStyle/>
        <a:p>
          <a:r>
            <a:rPr lang="en-GB" dirty="0"/>
            <a:t>Highly Secure &amp; Compliant</a:t>
          </a:r>
        </a:p>
      </dgm:t>
    </dgm:pt>
    <dgm:pt modelId="{6834930F-6E43-884D-A932-64E6D5F15650}" type="parTrans" cxnId="{02702CAE-124F-EA48-BCC6-42D9182EA7E2}">
      <dgm:prSet/>
      <dgm:spPr/>
      <dgm:t>
        <a:bodyPr/>
        <a:lstStyle/>
        <a:p>
          <a:endParaRPr lang="en-GB"/>
        </a:p>
      </dgm:t>
    </dgm:pt>
    <dgm:pt modelId="{C8F01DC6-29F8-314E-9526-873C3440AC02}" type="sibTrans" cxnId="{02702CAE-124F-EA48-BCC6-42D9182EA7E2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CABF499A-0463-E748-8EF9-31F42C9BC956}">
      <dgm:prSet phldrT="[Text]"/>
      <dgm:spPr/>
      <dgm:t>
        <a:bodyPr/>
        <a:lstStyle/>
        <a:p>
          <a:r>
            <a:rPr lang="en-GB" dirty="0"/>
            <a:t>Customizable &amp; Scalable</a:t>
          </a:r>
        </a:p>
      </dgm:t>
    </dgm:pt>
    <dgm:pt modelId="{903E6CFE-68EC-EF4E-B521-0328AC7ADF49}" type="parTrans" cxnId="{16500295-4A44-5249-AD3E-A999A447F6CF}">
      <dgm:prSet/>
      <dgm:spPr/>
      <dgm:t>
        <a:bodyPr/>
        <a:lstStyle/>
        <a:p>
          <a:endParaRPr lang="en-GB"/>
        </a:p>
      </dgm:t>
    </dgm:pt>
    <dgm:pt modelId="{633CCB3F-C316-B64C-B4A6-2E69FBB7A425}" type="sibTrans" cxnId="{16500295-4A44-5249-AD3E-A999A447F6CF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417BFFF2-ABEA-C340-A74E-9A69993AFE51}">
      <dgm:prSet phldrT="[Text]"/>
      <dgm:spPr/>
      <dgm:t>
        <a:bodyPr/>
        <a:lstStyle/>
        <a:p>
          <a:r>
            <a:rPr lang="en-GB" dirty="0"/>
            <a:t>Multi-Industry Use Cases</a:t>
          </a:r>
        </a:p>
      </dgm:t>
    </dgm:pt>
    <dgm:pt modelId="{4BA94296-881C-C542-8CFA-DE6506579B75}" type="parTrans" cxnId="{6792A8CB-58CB-9242-879D-8B4630B4F4D8}">
      <dgm:prSet/>
      <dgm:spPr/>
      <dgm:t>
        <a:bodyPr/>
        <a:lstStyle/>
        <a:p>
          <a:endParaRPr lang="en-GB"/>
        </a:p>
      </dgm:t>
    </dgm:pt>
    <dgm:pt modelId="{2734EB61-A7C6-0245-A7E5-77371FC9D91D}" type="sibTrans" cxnId="{6792A8CB-58CB-9242-879D-8B4630B4F4D8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C3C97EF4-3E64-6B46-AE50-D162D281E2A5}">
      <dgm:prSet phldrT="[Text]"/>
      <dgm:spPr/>
      <dgm:t>
        <a:bodyPr/>
        <a:lstStyle/>
        <a:p>
          <a:r>
            <a:rPr lang="en-GB" dirty="0"/>
            <a:t>Interpret Images</a:t>
          </a:r>
        </a:p>
      </dgm:t>
    </dgm:pt>
    <dgm:pt modelId="{58B23F62-8C4B-CC4D-8B32-4442A2553B47}" type="parTrans" cxnId="{4432653B-CABE-9145-AD63-41CC681EF07A}">
      <dgm:prSet/>
      <dgm:spPr/>
      <dgm:t>
        <a:bodyPr/>
        <a:lstStyle/>
        <a:p>
          <a:endParaRPr lang="en-GB"/>
        </a:p>
      </dgm:t>
    </dgm:pt>
    <dgm:pt modelId="{0D43B62E-CC86-214B-97CF-8F24F9627B70}" type="sibTrans" cxnId="{4432653B-CABE-9145-AD63-41CC681EF07A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53B1E426-ED5F-7F4F-8A5E-5BD7A2E053DF}" type="pres">
      <dgm:prSet presAssocID="{A24F4E5A-478A-334F-BD55-6655A811B6DA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5F3B5B16-B4B1-D74F-957B-9E8F7254EB3D}" type="pres">
      <dgm:prSet presAssocID="{CE390B99-C0AE-4B4F-8C9D-6049466275F7}" presName="text1" presStyleCnt="0"/>
      <dgm:spPr/>
    </dgm:pt>
    <dgm:pt modelId="{3F4CDDDE-7353-B94E-BB77-E0BF08344634}" type="pres">
      <dgm:prSet presAssocID="{CE390B99-C0AE-4B4F-8C9D-6049466275F7}" presName="textRepeatNode" presStyleLbl="alignNode1" presStyleIdx="0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645561-3918-EF41-9C34-9E0F055C634A}" type="pres">
      <dgm:prSet presAssocID="{CE390B99-C0AE-4B4F-8C9D-6049466275F7}" presName="textaccent1" presStyleCnt="0"/>
      <dgm:spPr/>
    </dgm:pt>
    <dgm:pt modelId="{DCC6BCA8-5F10-9A4C-9A16-B5AB5E507A01}" type="pres">
      <dgm:prSet presAssocID="{CE390B99-C0AE-4B4F-8C9D-6049466275F7}" presName="accentRepeatNode" presStyleLbl="solidAlignAcc1" presStyleIdx="0" presStyleCnt="16"/>
      <dgm:spPr/>
    </dgm:pt>
    <dgm:pt modelId="{2A53E028-8293-204B-8D48-2FA637656FF0}" type="pres">
      <dgm:prSet presAssocID="{B2F9AE4A-7004-E444-9DF1-0FF3686EA73F}" presName="image1" presStyleCnt="0"/>
      <dgm:spPr/>
    </dgm:pt>
    <dgm:pt modelId="{8738CE16-B95A-DF48-8D0E-5C90CAAFD0D4}" type="pres">
      <dgm:prSet presAssocID="{B2F9AE4A-7004-E444-9DF1-0FF3686EA73F}" presName="imageRepeatNode" presStyleLbl="alignAcc1" presStyleIdx="0" presStyleCnt="8"/>
      <dgm:spPr/>
      <dgm:t>
        <a:bodyPr/>
        <a:lstStyle/>
        <a:p>
          <a:endParaRPr lang="en-US"/>
        </a:p>
      </dgm:t>
    </dgm:pt>
    <dgm:pt modelId="{ADA53FB7-3A03-3245-980D-90987C358CD3}" type="pres">
      <dgm:prSet presAssocID="{B2F9AE4A-7004-E444-9DF1-0FF3686EA73F}" presName="imageaccent1" presStyleCnt="0"/>
      <dgm:spPr/>
    </dgm:pt>
    <dgm:pt modelId="{76256225-8A00-8E49-A26C-F09CAD39BBA7}" type="pres">
      <dgm:prSet presAssocID="{B2F9AE4A-7004-E444-9DF1-0FF3686EA73F}" presName="accentRepeatNode" presStyleLbl="solidAlignAcc1" presStyleIdx="1" presStyleCnt="16"/>
      <dgm:spPr/>
    </dgm:pt>
    <dgm:pt modelId="{267AC7E6-EA6B-8A47-9E70-CD9EE83565FD}" type="pres">
      <dgm:prSet presAssocID="{58A53B18-36DF-6344-B930-7CAB178E7AA5}" presName="text2" presStyleCnt="0"/>
      <dgm:spPr/>
    </dgm:pt>
    <dgm:pt modelId="{E8994E39-E42A-1543-B025-5E1542C72E54}" type="pres">
      <dgm:prSet presAssocID="{58A53B18-36DF-6344-B930-7CAB178E7AA5}" presName="textRepeatNode" presStyleLbl="alignNode1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ADD887-950D-044A-8512-5022191F89DF}" type="pres">
      <dgm:prSet presAssocID="{58A53B18-36DF-6344-B930-7CAB178E7AA5}" presName="textaccent2" presStyleCnt="0"/>
      <dgm:spPr/>
    </dgm:pt>
    <dgm:pt modelId="{E3CCEFA2-7A6E-3C4D-B015-D716E7582501}" type="pres">
      <dgm:prSet presAssocID="{58A53B18-36DF-6344-B930-7CAB178E7AA5}" presName="accentRepeatNode" presStyleLbl="solidAlignAcc1" presStyleIdx="2" presStyleCnt="16"/>
      <dgm:spPr/>
    </dgm:pt>
    <dgm:pt modelId="{DD05C057-6571-284F-AEBE-E0D190AA773E}" type="pres">
      <dgm:prSet presAssocID="{A45A8A6D-E563-DB48-83BE-691475FBB2B5}" presName="image2" presStyleCnt="0"/>
      <dgm:spPr/>
    </dgm:pt>
    <dgm:pt modelId="{49433E27-B91D-9C4E-B212-2564A7781A68}" type="pres">
      <dgm:prSet presAssocID="{A45A8A6D-E563-DB48-83BE-691475FBB2B5}" presName="imageRepeatNode" presStyleLbl="alignAcc1" presStyleIdx="1" presStyleCnt="8"/>
      <dgm:spPr/>
      <dgm:t>
        <a:bodyPr/>
        <a:lstStyle/>
        <a:p>
          <a:endParaRPr lang="en-US"/>
        </a:p>
      </dgm:t>
    </dgm:pt>
    <dgm:pt modelId="{936F8AA9-0A8D-844B-A10A-2957AD23DC53}" type="pres">
      <dgm:prSet presAssocID="{A45A8A6D-E563-DB48-83BE-691475FBB2B5}" presName="imageaccent2" presStyleCnt="0"/>
      <dgm:spPr/>
    </dgm:pt>
    <dgm:pt modelId="{A380C955-9A4A-1247-9DA9-4ED2E5CC99EB}" type="pres">
      <dgm:prSet presAssocID="{A45A8A6D-E563-DB48-83BE-691475FBB2B5}" presName="accentRepeatNode" presStyleLbl="solidAlignAcc1" presStyleIdx="3" presStyleCnt="16"/>
      <dgm:spPr/>
    </dgm:pt>
    <dgm:pt modelId="{4F332D0D-1919-0D44-8385-DFDC12C38B99}" type="pres">
      <dgm:prSet presAssocID="{39169DAF-EEB1-924B-B741-31A67DAAD380}" presName="text3" presStyleCnt="0"/>
      <dgm:spPr/>
    </dgm:pt>
    <dgm:pt modelId="{834687E6-2E1B-9142-ACB7-962A28EB057B}" type="pres">
      <dgm:prSet presAssocID="{39169DAF-EEB1-924B-B741-31A67DAAD380}" presName="textRepeatNode" presStyleLbl="alignNode1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EF952-5299-B147-BA6F-6F7DF00AA378}" type="pres">
      <dgm:prSet presAssocID="{39169DAF-EEB1-924B-B741-31A67DAAD380}" presName="textaccent3" presStyleCnt="0"/>
      <dgm:spPr/>
    </dgm:pt>
    <dgm:pt modelId="{4D8E5EB7-FB68-8148-A816-B2B8BA42B886}" type="pres">
      <dgm:prSet presAssocID="{39169DAF-EEB1-924B-B741-31A67DAAD380}" presName="accentRepeatNode" presStyleLbl="solidAlignAcc1" presStyleIdx="4" presStyleCnt="16"/>
      <dgm:spPr/>
    </dgm:pt>
    <dgm:pt modelId="{002A807C-8FCA-6441-A45C-7E699E4EE546}" type="pres">
      <dgm:prSet presAssocID="{074F2B27-131D-D04B-8B2F-A84952F555F7}" presName="image3" presStyleCnt="0"/>
      <dgm:spPr/>
    </dgm:pt>
    <dgm:pt modelId="{402DEAAC-BDCE-004A-AA83-5947EF57C56D}" type="pres">
      <dgm:prSet presAssocID="{074F2B27-131D-D04B-8B2F-A84952F555F7}" presName="imageRepeatNode" presStyleLbl="alignAcc1" presStyleIdx="2" presStyleCnt="8"/>
      <dgm:spPr/>
      <dgm:t>
        <a:bodyPr/>
        <a:lstStyle/>
        <a:p>
          <a:endParaRPr lang="en-US"/>
        </a:p>
      </dgm:t>
    </dgm:pt>
    <dgm:pt modelId="{BD5CE803-58DF-074F-915B-862BB12E512A}" type="pres">
      <dgm:prSet presAssocID="{074F2B27-131D-D04B-8B2F-A84952F555F7}" presName="imageaccent3" presStyleCnt="0"/>
      <dgm:spPr/>
    </dgm:pt>
    <dgm:pt modelId="{6E8EB13A-C36F-8B4A-9439-105820E23AD1}" type="pres">
      <dgm:prSet presAssocID="{074F2B27-131D-D04B-8B2F-A84952F555F7}" presName="accentRepeatNode" presStyleLbl="solidAlignAcc1" presStyleIdx="5" presStyleCnt="16"/>
      <dgm:spPr/>
    </dgm:pt>
    <dgm:pt modelId="{1D1E4A57-0DDC-444C-B924-C33CC1DBE892}" type="pres">
      <dgm:prSet presAssocID="{A441BA8F-F178-6547-8CF7-9DA3757B5511}" presName="text4" presStyleCnt="0"/>
      <dgm:spPr/>
    </dgm:pt>
    <dgm:pt modelId="{B30CAFD2-B2EB-2E4C-BF65-D8CAE71DF7DA}" type="pres">
      <dgm:prSet presAssocID="{A441BA8F-F178-6547-8CF7-9DA3757B5511}" presName="textRepeatNode" presStyleLbl="alignNode1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3F5C62-4426-8945-81E9-CF9FCD9D199E}" type="pres">
      <dgm:prSet presAssocID="{A441BA8F-F178-6547-8CF7-9DA3757B5511}" presName="textaccent4" presStyleCnt="0"/>
      <dgm:spPr/>
    </dgm:pt>
    <dgm:pt modelId="{49CACC2D-C6B1-7040-84EF-1B15CFB20472}" type="pres">
      <dgm:prSet presAssocID="{A441BA8F-F178-6547-8CF7-9DA3757B5511}" presName="accentRepeatNode" presStyleLbl="solidAlignAcc1" presStyleIdx="6" presStyleCnt="16"/>
      <dgm:spPr/>
    </dgm:pt>
    <dgm:pt modelId="{F9D8AF82-9080-E247-9B0F-1E193A708AB0}" type="pres">
      <dgm:prSet presAssocID="{DC29A4E6-0486-B14C-98FA-BC656276A51E}" presName="image4" presStyleCnt="0"/>
      <dgm:spPr/>
    </dgm:pt>
    <dgm:pt modelId="{1D92B176-25EC-A74C-9F33-FD779A5F5931}" type="pres">
      <dgm:prSet presAssocID="{DC29A4E6-0486-B14C-98FA-BC656276A51E}" presName="imageRepeatNode" presStyleLbl="alignAcc1" presStyleIdx="3" presStyleCnt="8"/>
      <dgm:spPr/>
      <dgm:t>
        <a:bodyPr/>
        <a:lstStyle/>
        <a:p>
          <a:endParaRPr lang="en-US"/>
        </a:p>
      </dgm:t>
    </dgm:pt>
    <dgm:pt modelId="{0C5113C5-28E3-D94C-ADA4-FA6E3D53013E}" type="pres">
      <dgm:prSet presAssocID="{DC29A4E6-0486-B14C-98FA-BC656276A51E}" presName="imageaccent4" presStyleCnt="0"/>
      <dgm:spPr/>
    </dgm:pt>
    <dgm:pt modelId="{8E6B4A2B-8A1E-CF44-BEF9-53B3C1C729FC}" type="pres">
      <dgm:prSet presAssocID="{DC29A4E6-0486-B14C-98FA-BC656276A51E}" presName="accentRepeatNode" presStyleLbl="solidAlignAcc1" presStyleIdx="7" presStyleCnt="16"/>
      <dgm:spPr/>
    </dgm:pt>
    <dgm:pt modelId="{4F7063F3-A047-EB4C-89BD-3849B61C00C3}" type="pres">
      <dgm:prSet presAssocID="{F0CA542C-E506-194C-B83D-AE0FB72B7BFD}" presName="text5" presStyleCnt="0"/>
      <dgm:spPr/>
    </dgm:pt>
    <dgm:pt modelId="{7246B4A7-454D-9242-A8BE-2B84EFE0A9FE}" type="pres">
      <dgm:prSet presAssocID="{F0CA542C-E506-194C-B83D-AE0FB72B7BFD}" presName="textRepeatNode" presStyleLbl="alignNode1" presStyleIdx="4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AF17FE-D376-1741-8BB3-B7B75493EE70}" type="pres">
      <dgm:prSet presAssocID="{F0CA542C-E506-194C-B83D-AE0FB72B7BFD}" presName="textaccent5" presStyleCnt="0"/>
      <dgm:spPr/>
    </dgm:pt>
    <dgm:pt modelId="{9D441CCD-A743-C74D-8686-0DA7C6BBDD44}" type="pres">
      <dgm:prSet presAssocID="{F0CA542C-E506-194C-B83D-AE0FB72B7BFD}" presName="accentRepeatNode" presStyleLbl="solidAlignAcc1" presStyleIdx="8" presStyleCnt="16"/>
      <dgm:spPr/>
    </dgm:pt>
    <dgm:pt modelId="{1D522320-0D39-9E4E-B6E2-671B661B6F27}" type="pres">
      <dgm:prSet presAssocID="{C8F01DC6-29F8-314E-9526-873C3440AC02}" presName="image5" presStyleCnt="0"/>
      <dgm:spPr/>
    </dgm:pt>
    <dgm:pt modelId="{4296DA31-2FB1-9945-97C7-2AAD5EF0A27D}" type="pres">
      <dgm:prSet presAssocID="{C8F01DC6-29F8-314E-9526-873C3440AC02}" presName="imageRepeatNode" presStyleLbl="alignAcc1" presStyleIdx="4" presStyleCnt="8"/>
      <dgm:spPr/>
      <dgm:t>
        <a:bodyPr/>
        <a:lstStyle/>
        <a:p>
          <a:endParaRPr lang="en-US"/>
        </a:p>
      </dgm:t>
    </dgm:pt>
    <dgm:pt modelId="{111C50F1-43C7-6E49-9849-3D76497E35C9}" type="pres">
      <dgm:prSet presAssocID="{C8F01DC6-29F8-314E-9526-873C3440AC02}" presName="imageaccent5" presStyleCnt="0"/>
      <dgm:spPr/>
    </dgm:pt>
    <dgm:pt modelId="{7E0E755E-4842-4E4F-820C-AC124211717C}" type="pres">
      <dgm:prSet presAssocID="{C8F01DC6-29F8-314E-9526-873C3440AC02}" presName="accentRepeatNode" presStyleLbl="solidAlignAcc1" presStyleIdx="9" presStyleCnt="16"/>
      <dgm:spPr/>
    </dgm:pt>
    <dgm:pt modelId="{8BADF09B-467F-8946-8C0E-21CB6296756A}" type="pres">
      <dgm:prSet presAssocID="{CABF499A-0463-E748-8EF9-31F42C9BC956}" presName="text6" presStyleCnt="0"/>
      <dgm:spPr/>
    </dgm:pt>
    <dgm:pt modelId="{E0AF2CF4-B642-8A4A-931F-75FD1901072F}" type="pres">
      <dgm:prSet presAssocID="{CABF499A-0463-E748-8EF9-31F42C9BC956}" presName="textRepeatNode" presStyleLbl="alignNode1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B02741-73EE-D144-A503-E49073CC3668}" type="pres">
      <dgm:prSet presAssocID="{CABF499A-0463-E748-8EF9-31F42C9BC956}" presName="textaccent6" presStyleCnt="0"/>
      <dgm:spPr/>
    </dgm:pt>
    <dgm:pt modelId="{EBD3D866-2DA9-4A45-96E3-7E6B3822BCA7}" type="pres">
      <dgm:prSet presAssocID="{CABF499A-0463-E748-8EF9-31F42C9BC956}" presName="accentRepeatNode" presStyleLbl="solidAlignAcc1" presStyleIdx="10" presStyleCnt="16"/>
      <dgm:spPr/>
    </dgm:pt>
    <dgm:pt modelId="{5FFEEF4D-DE85-094F-B0B4-DFF2E3C97AE0}" type="pres">
      <dgm:prSet presAssocID="{633CCB3F-C316-B64C-B4A6-2E69FBB7A425}" presName="image6" presStyleCnt="0"/>
      <dgm:spPr/>
    </dgm:pt>
    <dgm:pt modelId="{B7973729-EE7B-9541-A502-30D289098062}" type="pres">
      <dgm:prSet presAssocID="{633CCB3F-C316-B64C-B4A6-2E69FBB7A425}" presName="imageRepeatNode" presStyleLbl="alignAcc1" presStyleIdx="5" presStyleCnt="8"/>
      <dgm:spPr/>
      <dgm:t>
        <a:bodyPr/>
        <a:lstStyle/>
        <a:p>
          <a:endParaRPr lang="en-US"/>
        </a:p>
      </dgm:t>
    </dgm:pt>
    <dgm:pt modelId="{DE8F5AB8-3212-8645-BAA2-E73B3B14BEA4}" type="pres">
      <dgm:prSet presAssocID="{633CCB3F-C316-B64C-B4A6-2E69FBB7A425}" presName="imageaccent6" presStyleCnt="0"/>
      <dgm:spPr/>
    </dgm:pt>
    <dgm:pt modelId="{19A65409-7961-E443-A9CF-A3F80C860F18}" type="pres">
      <dgm:prSet presAssocID="{633CCB3F-C316-B64C-B4A6-2E69FBB7A425}" presName="accentRepeatNode" presStyleLbl="solidAlignAcc1" presStyleIdx="11" presStyleCnt="16"/>
      <dgm:spPr/>
    </dgm:pt>
    <dgm:pt modelId="{1A31FF94-B7B9-AC48-938B-C86390BF88B3}" type="pres">
      <dgm:prSet presAssocID="{417BFFF2-ABEA-C340-A74E-9A69993AFE51}" presName="text7" presStyleCnt="0"/>
      <dgm:spPr/>
    </dgm:pt>
    <dgm:pt modelId="{A729B4B2-120D-2342-924D-685516BD9A86}" type="pres">
      <dgm:prSet presAssocID="{417BFFF2-ABEA-C340-A74E-9A69993AFE51}" presName="textRepeatNode" presStyleLbl="alignNode1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EFD8A-B6E2-D046-BDBA-DB5E169E3AA2}" type="pres">
      <dgm:prSet presAssocID="{417BFFF2-ABEA-C340-A74E-9A69993AFE51}" presName="textaccent7" presStyleCnt="0"/>
      <dgm:spPr/>
    </dgm:pt>
    <dgm:pt modelId="{AD45DBBC-D6E7-DD49-A5FB-0150D8A8ECF2}" type="pres">
      <dgm:prSet presAssocID="{417BFFF2-ABEA-C340-A74E-9A69993AFE51}" presName="accentRepeatNode" presStyleLbl="solidAlignAcc1" presStyleIdx="12" presStyleCnt="16"/>
      <dgm:spPr/>
    </dgm:pt>
    <dgm:pt modelId="{729C9320-A390-B141-A232-468633F0273B}" type="pres">
      <dgm:prSet presAssocID="{2734EB61-A7C6-0245-A7E5-77371FC9D91D}" presName="image7" presStyleCnt="0"/>
      <dgm:spPr/>
    </dgm:pt>
    <dgm:pt modelId="{6951496B-000B-2C4D-BEC8-C182E861C49E}" type="pres">
      <dgm:prSet presAssocID="{2734EB61-A7C6-0245-A7E5-77371FC9D91D}" presName="imageRepeatNode" presStyleLbl="alignAcc1" presStyleIdx="6" presStyleCnt="8"/>
      <dgm:spPr/>
      <dgm:t>
        <a:bodyPr/>
        <a:lstStyle/>
        <a:p>
          <a:endParaRPr lang="en-US"/>
        </a:p>
      </dgm:t>
    </dgm:pt>
    <dgm:pt modelId="{04ADA611-700A-BA48-85F9-EC26C031389D}" type="pres">
      <dgm:prSet presAssocID="{2734EB61-A7C6-0245-A7E5-77371FC9D91D}" presName="imageaccent7" presStyleCnt="0"/>
      <dgm:spPr/>
    </dgm:pt>
    <dgm:pt modelId="{D6A7C0BE-AD16-8143-AF86-DE316C72B1D7}" type="pres">
      <dgm:prSet presAssocID="{2734EB61-A7C6-0245-A7E5-77371FC9D91D}" presName="accentRepeatNode" presStyleLbl="solidAlignAcc1" presStyleIdx="13" presStyleCnt="16"/>
      <dgm:spPr/>
    </dgm:pt>
    <dgm:pt modelId="{B317F07A-AD72-3F48-8226-457E7393C9DD}" type="pres">
      <dgm:prSet presAssocID="{C3C97EF4-3E64-6B46-AE50-D162D281E2A5}" presName="text8" presStyleCnt="0"/>
      <dgm:spPr/>
    </dgm:pt>
    <dgm:pt modelId="{8621ABBF-F28B-CA41-8183-CE1105A4AF6A}" type="pres">
      <dgm:prSet presAssocID="{C3C97EF4-3E64-6B46-AE50-D162D281E2A5}" presName="textRepeatNode" presStyleLbl="alignNode1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35DF53-384B-A247-ABAA-12F4629CFF48}" type="pres">
      <dgm:prSet presAssocID="{C3C97EF4-3E64-6B46-AE50-D162D281E2A5}" presName="textaccent8" presStyleCnt="0"/>
      <dgm:spPr/>
    </dgm:pt>
    <dgm:pt modelId="{8C4B5109-586A-C548-B70F-6195F21D8DFC}" type="pres">
      <dgm:prSet presAssocID="{C3C97EF4-3E64-6B46-AE50-D162D281E2A5}" presName="accentRepeatNode" presStyleLbl="solidAlignAcc1" presStyleIdx="14" presStyleCnt="16"/>
      <dgm:spPr/>
    </dgm:pt>
    <dgm:pt modelId="{1854D60C-CF40-1E44-8C12-218BE5C94BC4}" type="pres">
      <dgm:prSet presAssocID="{0D43B62E-CC86-214B-97CF-8F24F9627B70}" presName="image8" presStyleCnt="0"/>
      <dgm:spPr/>
    </dgm:pt>
    <dgm:pt modelId="{62F3F4F3-E88B-2E4B-AEAD-9C79F79D11F7}" type="pres">
      <dgm:prSet presAssocID="{0D43B62E-CC86-214B-97CF-8F24F9627B70}" presName="imageRepeatNode" presStyleLbl="alignAcc1" presStyleIdx="7" presStyleCnt="8"/>
      <dgm:spPr/>
      <dgm:t>
        <a:bodyPr/>
        <a:lstStyle/>
        <a:p>
          <a:endParaRPr lang="en-US"/>
        </a:p>
      </dgm:t>
    </dgm:pt>
    <dgm:pt modelId="{F78937A4-2D49-734C-BAB3-4B9062DC8AA7}" type="pres">
      <dgm:prSet presAssocID="{0D43B62E-CC86-214B-97CF-8F24F9627B70}" presName="imageaccent8" presStyleCnt="0"/>
      <dgm:spPr/>
    </dgm:pt>
    <dgm:pt modelId="{8BA3604A-5219-C042-A21B-7E5567CCB74E}" type="pres">
      <dgm:prSet presAssocID="{0D43B62E-CC86-214B-97CF-8F24F9627B70}" presName="accentRepeatNode" presStyleLbl="solidAlignAcc1" presStyleIdx="15" presStyleCnt="16"/>
      <dgm:spPr/>
    </dgm:pt>
  </dgm:ptLst>
  <dgm:cxnLst>
    <dgm:cxn modelId="{86383775-15B9-9645-B766-6E3877F35689}" type="presOf" srcId="{C3C97EF4-3E64-6B46-AE50-D162D281E2A5}" destId="{8621ABBF-F28B-CA41-8183-CE1105A4AF6A}" srcOrd="0" destOrd="0" presId="urn:microsoft.com/office/officeart/2008/layout/HexagonCluster"/>
    <dgm:cxn modelId="{CEECF4C9-08D6-7D47-9E92-726082F09DDF}" type="presOf" srcId="{633CCB3F-C316-B64C-B4A6-2E69FBB7A425}" destId="{B7973729-EE7B-9541-A502-30D289098062}" srcOrd="0" destOrd="0" presId="urn:microsoft.com/office/officeart/2008/layout/HexagonCluster"/>
    <dgm:cxn modelId="{707E915B-359B-BF46-B43D-C382DCBBA930}" type="presOf" srcId="{0D43B62E-CC86-214B-97CF-8F24F9627B70}" destId="{62F3F4F3-E88B-2E4B-AEAD-9C79F79D11F7}" srcOrd="0" destOrd="0" presId="urn:microsoft.com/office/officeart/2008/layout/HexagonCluster"/>
    <dgm:cxn modelId="{DBEB23E1-3646-A74B-BBCE-BD120D78A1F2}" srcId="{A24F4E5A-478A-334F-BD55-6655A811B6DA}" destId="{A441BA8F-F178-6547-8CF7-9DA3757B5511}" srcOrd="3" destOrd="0" parTransId="{8600D571-E76F-9E4D-BABF-DED87EAC6C82}" sibTransId="{DC29A4E6-0486-B14C-98FA-BC656276A51E}"/>
    <dgm:cxn modelId="{16500295-4A44-5249-AD3E-A999A447F6CF}" srcId="{A24F4E5A-478A-334F-BD55-6655A811B6DA}" destId="{CABF499A-0463-E748-8EF9-31F42C9BC956}" srcOrd="5" destOrd="0" parTransId="{903E6CFE-68EC-EF4E-B521-0328AC7ADF49}" sibTransId="{633CCB3F-C316-B64C-B4A6-2E69FBB7A425}"/>
    <dgm:cxn modelId="{6792A8CB-58CB-9242-879D-8B4630B4F4D8}" srcId="{A24F4E5A-478A-334F-BD55-6655A811B6DA}" destId="{417BFFF2-ABEA-C340-A74E-9A69993AFE51}" srcOrd="6" destOrd="0" parTransId="{4BA94296-881C-C542-8CFA-DE6506579B75}" sibTransId="{2734EB61-A7C6-0245-A7E5-77371FC9D91D}"/>
    <dgm:cxn modelId="{02702CAE-124F-EA48-BCC6-42D9182EA7E2}" srcId="{A24F4E5A-478A-334F-BD55-6655A811B6DA}" destId="{F0CA542C-E506-194C-B83D-AE0FB72B7BFD}" srcOrd="4" destOrd="0" parTransId="{6834930F-6E43-884D-A932-64E6D5F15650}" sibTransId="{C8F01DC6-29F8-314E-9526-873C3440AC02}"/>
    <dgm:cxn modelId="{827D9105-30CD-7047-B53A-5831C2CF6F83}" type="presOf" srcId="{DC29A4E6-0486-B14C-98FA-BC656276A51E}" destId="{1D92B176-25EC-A74C-9F33-FD779A5F5931}" srcOrd="0" destOrd="0" presId="urn:microsoft.com/office/officeart/2008/layout/HexagonCluster"/>
    <dgm:cxn modelId="{B8B8B93C-0AE0-0541-AC39-C8A4A1AD2716}" type="presOf" srcId="{074F2B27-131D-D04B-8B2F-A84952F555F7}" destId="{402DEAAC-BDCE-004A-AA83-5947EF57C56D}" srcOrd="0" destOrd="0" presId="urn:microsoft.com/office/officeart/2008/layout/HexagonCluster"/>
    <dgm:cxn modelId="{52C61EA6-7E1A-9042-AFA0-BF5FFA60BFE4}" type="presOf" srcId="{58A53B18-36DF-6344-B930-7CAB178E7AA5}" destId="{E8994E39-E42A-1543-B025-5E1542C72E54}" srcOrd="0" destOrd="0" presId="urn:microsoft.com/office/officeart/2008/layout/HexagonCluster"/>
    <dgm:cxn modelId="{D501701A-A1A7-894B-944E-B03C32D7F6C7}" type="presOf" srcId="{A24F4E5A-478A-334F-BD55-6655A811B6DA}" destId="{53B1E426-ED5F-7F4F-8A5E-5BD7A2E053DF}" srcOrd="0" destOrd="0" presId="urn:microsoft.com/office/officeart/2008/layout/HexagonCluster"/>
    <dgm:cxn modelId="{1051EECE-B7FC-014C-BB1A-B8F8E74DBE79}" type="presOf" srcId="{39169DAF-EEB1-924B-B741-31A67DAAD380}" destId="{834687E6-2E1B-9142-ACB7-962A28EB057B}" srcOrd="0" destOrd="0" presId="urn:microsoft.com/office/officeart/2008/layout/HexagonCluster"/>
    <dgm:cxn modelId="{A4D3CD5D-9BBB-C445-9840-BF027A7E1EBD}" type="presOf" srcId="{F0CA542C-E506-194C-B83D-AE0FB72B7BFD}" destId="{7246B4A7-454D-9242-A8BE-2B84EFE0A9FE}" srcOrd="0" destOrd="0" presId="urn:microsoft.com/office/officeart/2008/layout/HexagonCluster"/>
    <dgm:cxn modelId="{2D72A9DF-6433-C640-B13A-8724E418CFE9}" srcId="{A24F4E5A-478A-334F-BD55-6655A811B6DA}" destId="{39169DAF-EEB1-924B-B741-31A67DAAD380}" srcOrd="2" destOrd="0" parTransId="{EA4132D6-3EA7-FE40-966D-7E9172882137}" sibTransId="{074F2B27-131D-D04B-8B2F-A84952F555F7}"/>
    <dgm:cxn modelId="{09EDD063-CCCD-6449-A191-AAE2C85F1E1E}" type="presOf" srcId="{B2F9AE4A-7004-E444-9DF1-0FF3686EA73F}" destId="{8738CE16-B95A-DF48-8D0E-5C90CAAFD0D4}" srcOrd="0" destOrd="0" presId="urn:microsoft.com/office/officeart/2008/layout/HexagonCluster"/>
    <dgm:cxn modelId="{4432653B-CABE-9145-AD63-41CC681EF07A}" srcId="{A24F4E5A-478A-334F-BD55-6655A811B6DA}" destId="{C3C97EF4-3E64-6B46-AE50-D162D281E2A5}" srcOrd="7" destOrd="0" parTransId="{58B23F62-8C4B-CC4D-8B32-4442A2553B47}" sibTransId="{0D43B62E-CC86-214B-97CF-8F24F9627B70}"/>
    <dgm:cxn modelId="{87094175-DC37-CE43-8543-AC1263A039DA}" type="presOf" srcId="{2734EB61-A7C6-0245-A7E5-77371FC9D91D}" destId="{6951496B-000B-2C4D-BEC8-C182E861C49E}" srcOrd="0" destOrd="0" presId="urn:microsoft.com/office/officeart/2008/layout/HexagonCluster"/>
    <dgm:cxn modelId="{9F29414F-EDBF-EB41-941A-7C1B6D3C2969}" type="presOf" srcId="{CE390B99-C0AE-4B4F-8C9D-6049466275F7}" destId="{3F4CDDDE-7353-B94E-BB77-E0BF08344634}" srcOrd="0" destOrd="0" presId="urn:microsoft.com/office/officeart/2008/layout/HexagonCluster"/>
    <dgm:cxn modelId="{1AE668FF-0FF9-8748-A46C-4AE2511FA359}" srcId="{A24F4E5A-478A-334F-BD55-6655A811B6DA}" destId="{58A53B18-36DF-6344-B930-7CAB178E7AA5}" srcOrd="1" destOrd="0" parTransId="{FC652D39-059F-9241-83D0-94D4E54B3E12}" sibTransId="{A45A8A6D-E563-DB48-83BE-691475FBB2B5}"/>
    <dgm:cxn modelId="{2C73159B-4FA5-7F41-BFA3-325BCD231D73}" type="presOf" srcId="{C8F01DC6-29F8-314E-9526-873C3440AC02}" destId="{4296DA31-2FB1-9945-97C7-2AAD5EF0A27D}" srcOrd="0" destOrd="0" presId="urn:microsoft.com/office/officeart/2008/layout/HexagonCluster"/>
    <dgm:cxn modelId="{D89D8CB2-FB4A-3448-A56F-F9225605D2C4}" type="presOf" srcId="{CABF499A-0463-E748-8EF9-31F42C9BC956}" destId="{E0AF2CF4-B642-8A4A-931F-75FD1901072F}" srcOrd="0" destOrd="0" presId="urn:microsoft.com/office/officeart/2008/layout/HexagonCluster"/>
    <dgm:cxn modelId="{994761FD-9BD0-7E43-9604-48749CF93449}" type="presOf" srcId="{417BFFF2-ABEA-C340-A74E-9A69993AFE51}" destId="{A729B4B2-120D-2342-924D-685516BD9A86}" srcOrd="0" destOrd="0" presId="urn:microsoft.com/office/officeart/2008/layout/HexagonCluster"/>
    <dgm:cxn modelId="{0F8F7E50-25AF-FB44-A45F-FBB769E54F68}" type="presOf" srcId="{A441BA8F-F178-6547-8CF7-9DA3757B5511}" destId="{B30CAFD2-B2EB-2E4C-BF65-D8CAE71DF7DA}" srcOrd="0" destOrd="0" presId="urn:microsoft.com/office/officeart/2008/layout/HexagonCluster"/>
    <dgm:cxn modelId="{1DB23B92-744E-5C4A-A55B-376F3024CB04}" srcId="{A24F4E5A-478A-334F-BD55-6655A811B6DA}" destId="{CE390B99-C0AE-4B4F-8C9D-6049466275F7}" srcOrd="0" destOrd="0" parTransId="{1E5BDBE1-C2D9-AB4A-B84D-127BAC519E97}" sibTransId="{B2F9AE4A-7004-E444-9DF1-0FF3686EA73F}"/>
    <dgm:cxn modelId="{EF6D8173-F0C7-E64A-8289-980BD391AB5F}" type="presOf" srcId="{A45A8A6D-E563-DB48-83BE-691475FBB2B5}" destId="{49433E27-B91D-9C4E-B212-2564A7781A68}" srcOrd="0" destOrd="0" presId="urn:microsoft.com/office/officeart/2008/layout/HexagonCluster"/>
    <dgm:cxn modelId="{651FDD0B-F367-3641-8896-69ECA929A26E}" type="presParOf" srcId="{53B1E426-ED5F-7F4F-8A5E-5BD7A2E053DF}" destId="{5F3B5B16-B4B1-D74F-957B-9E8F7254EB3D}" srcOrd="0" destOrd="0" presId="urn:microsoft.com/office/officeart/2008/layout/HexagonCluster"/>
    <dgm:cxn modelId="{F599FFA9-21D9-054A-95AF-D16400220B5F}" type="presParOf" srcId="{5F3B5B16-B4B1-D74F-957B-9E8F7254EB3D}" destId="{3F4CDDDE-7353-B94E-BB77-E0BF08344634}" srcOrd="0" destOrd="0" presId="urn:microsoft.com/office/officeart/2008/layout/HexagonCluster"/>
    <dgm:cxn modelId="{B5F8CE93-E9D6-C143-8108-9C74C3885822}" type="presParOf" srcId="{53B1E426-ED5F-7F4F-8A5E-5BD7A2E053DF}" destId="{11645561-3918-EF41-9C34-9E0F055C634A}" srcOrd="1" destOrd="0" presId="urn:microsoft.com/office/officeart/2008/layout/HexagonCluster"/>
    <dgm:cxn modelId="{C8611C5C-00D3-CC41-B76E-D98487E2D848}" type="presParOf" srcId="{11645561-3918-EF41-9C34-9E0F055C634A}" destId="{DCC6BCA8-5F10-9A4C-9A16-B5AB5E507A01}" srcOrd="0" destOrd="0" presId="urn:microsoft.com/office/officeart/2008/layout/HexagonCluster"/>
    <dgm:cxn modelId="{83E8FC8A-FFC4-C046-BA48-2B2A1C6550E0}" type="presParOf" srcId="{53B1E426-ED5F-7F4F-8A5E-5BD7A2E053DF}" destId="{2A53E028-8293-204B-8D48-2FA637656FF0}" srcOrd="2" destOrd="0" presId="urn:microsoft.com/office/officeart/2008/layout/HexagonCluster"/>
    <dgm:cxn modelId="{9262979C-135C-C943-A00C-B2DFB58F8DEB}" type="presParOf" srcId="{2A53E028-8293-204B-8D48-2FA637656FF0}" destId="{8738CE16-B95A-DF48-8D0E-5C90CAAFD0D4}" srcOrd="0" destOrd="0" presId="urn:microsoft.com/office/officeart/2008/layout/HexagonCluster"/>
    <dgm:cxn modelId="{3C8BE97E-7447-C04C-B573-64470D0304E1}" type="presParOf" srcId="{53B1E426-ED5F-7F4F-8A5E-5BD7A2E053DF}" destId="{ADA53FB7-3A03-3245-980D-90987C358CD3}" srcOrd="3" destOrd="0" presId="urn:microsoft.com/office/officeart/2008/layout/HexagonCluster"/>
    <dgm:cxn modelId="{23100D04-9568-2D4B-8A62-BBB090CEBC6E}" type="presParOf" srcId="{ADA53FB7-3A03-3245-980D-90987C358CD3}" destId="{76256225-8A00-8E49-A26C-F09CAD39BBA7}" srcOrd="0" destOrd="0" presId="urn:microsoft.com/office/officeart/2008/layout/HexagonCluster"/>
    <dgm:cxn modelId="{BE743A9F-8868-274A-9ED8-D2C14A6DD8C7}" type="presParOf" srcId="{53B1E426-ED5F-7F4F-8A5E-5BD7A2E053DF}" destId="{267AC7E6-EA6B-8A47-9E70-CD9EE83565FD}" srcOrd="4" destOrd="0" presId="urn:microsoft.com/office/officeart/2008/layout/HexagonCluster"/>
    <dgm:cxn modelId="{3CA85843-3F9C-5348-A000-5B0D05DD4F29}" type="presParOf" srcId="{267AC7E6-EA6B-8A47-9E70-CD9EE83565FD}" destId="{E8994E39-E42A-1543-B025-5E1542C72E54}" srcOrd="0" destOrd="0" presId="urn:microsoft.com/office/officeart/2008/layout/HexagonCluster"/>
    <dgm:cxn modelId="{308A75FE-83AE-594B-AA0A-8BED9F4FA449}" type="presParOf" srcId="{53B1E426-ED5F-7F4F-8A5E-5BD7A2E053DF}" destId="{8AADD887-950D-044A-8512-5022191F89DF}" srcOrd="5" destOrd="0" presId="urn:microsoft.com/office/officeart/2008/layout/HexagonCluster"/>
    <dgm:cxn modelId="{4E4EE86F-5F00-D145-A925-02B1FED0848F}" type="presParOf" srcId="{8AADD887-950D-044A-8512-5022191F89DF}" destId="{E3CCEFA2-7A6E-3C4D-B015-D716E7582501}" srcOrd="0" destOrd="0" presId="urn:microsoft.com/office/officeart/2008/layout/HexagonCluster"/>
    <dgm:cxn modelId="{B5A0E13D-D089-D546-A721-6A4B10EF7746}" type="presParOf" srcId="{53B1E426-ED5F-7F4F-8A5E-5BD7A2E053DF}" destId="{DD05C057-6571-284F-AEBE-E0D190AA773E}" srcOrd="6" destOrd="0" presId="urn:microsoft.com/office/officeart/2008/layout/HexagonCluster"/>
    <dgm:cxn modelId="{B4CDBA1E-D376-E54C-A3F6-7DBB8CD4F804}" type="presParOf" srcId="{DD05C057-6571-284F-AEBE-E0D190AA773E}" destId="{49433E27-B91D-9C4E-B212-2564A7781A68}" srcOrd="0" destOrd="0" presId="urn:microsoft.com/office/officeart/2008/layout/HexagonCluster"/>
    <dgm:cxn modelId="{F8A89D64-A86A-C141-B180-52DDA5780855}" type="presParOf" srcId="{53B1E426-ED5F-7F4F-8A5E-5BD7A2E053DF}" destId="{936F8AA9-0A8D-844B-A10A-2957AD23DC53}" srcOrd="7" destOrd="0" presId="urn:microsoft.com/office/officeart/2008/layout/HexagonCluster"/>
    <dgm:cxn modelId="{B1B76DBB-2139-CD43-9557-0F43CCAC28F5}" type="presParOf" srcId="{936F8AA9-0A8D-844B-A10A-2957AD23DC53}" destId="{A380C955-9A4A-1247-9DA9-4ED2E5CC99EB}" srcOrd="0" destOrd="0" presId="urn:microsoft.com/office/officeart/2008/layout/HexagonCluster"/>
    <dgm:cxn modelId="{F0A95DCA-ADB0-E44C-A0BC-735AA2A40D71}" type="presParOf" srcId="{53B1E426-ED5F-7F4F-8A5E-5BD7A2E053DF}" destId="{4F332D0D-1919-0D44-8385-DFDC12C38B99}" srcOrd="8" destOrd="0" presId="urn:microsoft.com/office/officeart/2008/layout/HexagonCluster"/>
    <dgm:cxn modelId="{FBAEA898-295D-9D41-8EBD-445CDBD38086}" type="presParOf" srcId="{4F332D0D-1919-0D44-8385-DFDC12C38B99}" destId="{834687E6-2E1B-9142-ACB7-962A28EB057B}" srcOrd="0" destOrd="0" presId="urn:microsoft.com/office/officeart/2008/layout/HexagonCluster"/>
    <dgm:cxn modelId="{2FF98C1E-4573-A146-8105-695DE2C943D6}" type="presParOf" srcId="{53B1E426-ED5F-7F4F-8A5E-5BD7A2E053DF}" destId="{AA0EF952-5299-B147-BA6F-6F7DF00AA378}" srcOrd="9" destOrd="0" presId="urn:microsoft.com/office/officeart/2008/layout/HexagonCluster"/>
    <dgm:cxn modelId="{AA13555A-D374-CC48-9942-2C4F59BE7655}" type="presParOf" srcId="{AA0EF952-5299-B147-BA6F-6F7DF00AA378}" destId="{4D8E5EB7-FB68-8148-A816-B2B8BA42B886}" srcOrd="0" destOrd="0" presId="urn:microsoft.com/office/officeart/2008/layout/HexagonCluster"/>
    <dgm:cxn modelId="{EF867FB2-B6CC-4B4B-8599-EF2E74B5D5EB}" type="presParOf" srcId="{53B1E426-ED5F-7F4F-8A5E-5BD7A2E053DF}" destId="{002A807C-8FCA-6441-A45C-7E699E4EE546}" srcOrd="10" destOrd="0" presId="urn:microsoft.com/office/officeart/2008/layout/HexagonCluster"/>
    <dgm:cxn modelId="{4EAD4AA8-65F9-E64B-B199-1C121DC1E919}" type="presParOf" srcId="{002A807C-8FCA-6441-A45C-7E699E4EE546}" destId="{402DEAAC-BDCE-004A-AA83-5947EF57C56D}" srcOrd="0" destOrd="0" presId="urn:microsoft.com/office/officeart/2008/layout/HexagonCluster"/>
    <dgm:cxn modelId="{EAF35049-C122-D141-995A-3E9265F6FFFA}" type="presParOf" srcId="{53B1E426-ED5F-7F4F-8A5E-5BD7A2E053DF}" destId="{BD5CE803-58DF-074F-915B-862BB12E512A}" srcOrd="11" destOrd="0" presId="urn:microsoft.com/office/officeart/2008/layout/HexagonCluster"/>
    <dgm:cxn modelId="{3B546FB0-EFA6-3E4C-9226-C6B4C7F1C2E3}" type="presParOf" srcId="{BD5CE803-58DF-074F-915B-862BB12E512A}" destId="{6E8EB13A-C36F-8B4A-9439-105820E23AD1}" srcOrd="0" destOrd="0" presId="urn:microsoft.com/office/officeart/2008/layout/HexagonCluster"/>
    <dgm:cxn modelId="{1F7FA445-8046-6342-8B80-AD0057ECF428}" type="presParOf" srcId="{53B1E426-ED5F-7F4F-8A5E-5BD7A2E053DF}" destId="{1D1E4A57-0DDC-444C-B924-C33CC1DBE892}" srcOrd="12" destOrd="0" presId="urn:microsoft.com/office/officeart/2008/layout/HexagonCluster"/>
    <dgm:cxn modelId="{117ABFFA-95B4-264F-A044-7AF2C926D6D6}" type="presParOf" srcId="{1D1E4A57-0DDC-444C-B924-C33CC1DBE892}" destId="{B30CAFD2-B2EB-2E4C-BF65-D8CAE71DF7DA}" srcOrd="0" destOrd="0" presId="urn:microsoft.com/office/officeart/2008/layout/HexagonCluster"/>
    <dgm:cxn modelId="{5D8E8462-B7D5-4645-8FCC-A81BD9EEA4F4}" type="presParOf" srcId="{53B1E426-ED5F-7F4F-8A5E-5BD7A2E053DF}" destId="{163F5C62-4426-8945-81E9-CF9FCD9D199E}" srcOrd="13" destOrd="0" presId="urn:microsoft.com/office/officeart/2008/layout/HexagonCluster"/>
    <dgm:cxn modelId="{27CF3DB9-D7AA-8B48-886D-16F04F0E3ADC}" type="presParOf" srcId="{163F5C62-4426-8945-81E9-CF9FCD9D199E}" destId="{49CACC2D-C6B1-7040-84EF-1B15CFB20472}" srcOrd="0" destOrd="0" presId="urn:microsoft.com/office/officeart/2008/layout/HexagonCluster"/>
    <dgm:cxn modelId="{6768BA18-86EE-5E47-9A18-883D2C60D8DE}" type="presParOf" srcId="{53B1E426-ED5F-7F4F-8A5E-5BD7A2E053DF}" destId="{F9D8AF82-9080-E247-9B0F-1E193A708AB0}" srcOrd="14" destOrd="0" presId="urn:microsoft.com/office/officeart/2008/layout/HexagonCluster"/>
    <dgm:cxn modelId="{263EF014-E172-F64A-AA3B-D87FDC6D4866}" type="presParOf" srcId="{F9D8AF82-9080-E247-9B0F-1E193A708AB0}" destId="{1D92B176-25EC-A74C-9F33-FD779A5F5931}" srcOrd="0" destOrd="0" presId="urn:microsoft.com/office/officeart/2008/layout/HexagonCluster"/>
    <dgm:cxn modelId="{097B0A3D-C430-3D4A-8570-245E61C94049}" type="presParOf" srcId="{53B1E426-ED5F-7F4F-8A5E-5BD7A2E053DF}" destId="{0C5113C5-28E3-D94C-ADA4-FA6E3D53013E}" srcOrd="15" destOrd="0" presId="urn:microsoft.com/office/officeart/2008/layout/HexagonCluster"/>
    <dgm:cxn modelId="{70C1C06B-F74E-1E4A-89D6-2B97204CB460}" type="presParOf" srcId="{0C5113C5-28E3-D94C-ADA4-FA6E3D53013E}" destId="{8E6B4A2B-8A1E-CF44-BEF9-53B3C1C729FC}" srcOrd="0" destOrd="0" presId="urn:microsoft.com/office/officeart/2008/layout/HexagonCluster"/>
    <dgm:cxn modelId="{2F5DF41E-382B-974F-A17C-0706743D6DA8}" type="presParOf" srcId="{53B1E426-ED5F-7F4F-8A5E-5BD7A2E053DF}" destId="{4F7063F3-A047-EB4C-89BD-3849B61C00C3}" srcOrd="16" destOrd="0" presId="urn:microsoft.com/office/officeart/2008/layout/HexagonCluster"/>
    <dgm:cxn modelId="{71B5542C-DAF5-0D44-9CFB-CF4BBC4497E1}" type="presParOf" srcId="{4F7063F3-A047-EB4C-89BD-3849B61C00C3}" destId="{7246B4A7-454D-9242-A8BE-2B84EFE0A9FE}" srcOrd="0" destOrd="0" presId="urn:microsoft.com/office/officeart/2008/layout/HexagonCluster"/>
    <dgm:cxn modelId="{9CFD2C06-C870-BD4B-B8BB-A149B5D52D1B}" type="presParOf" srcId="{53B1E426-ED5F-7F4F-8A5E-5BD7A2E053DF}" destId="{CEAF17FE-D376-1741-8BB3-B7B75493EE70}" srcOrd="17" destOrd="0" presId="urn:microsoft.com/office/officeart/2008/layout/HexagonCluster"/>
    <dgm:cxn modelId="{C239FF97-AD40-034D-AE5F-9F2875692977}" type="presParOf" srcId="{CEAF17FE-D376-1741-8BB3-B7B75493EE70}" destId="{9D441CCD-A743-C74D-8686-0DA7C6BBDD44}" srcOrd="0" destOrd="0" presId="urn:microsoft.com/office/officeart/2008/layout/HexagonCluster"/>
    <dgm:cxn modelId="{E0FC78FB-E612-5A42-A672-D4F7943B58EA}" type="presParOf" srcId="{53B1E426-ED5F-7F4F-8A5E-5BD7A2E053DF}" destId="{1D522320-0D39-9E4E-B6E2-671B661B6F27}" srcOrd="18" destOrd="0" presId="urn:microsoft.com/office/officeart/2008/layout/HexagonCluster"/>
    <dgm:cxn modelId="{544B352B-C6AB-EC4D-904E-9BBBDDB7951E}" type="presParOf" srcId="{1D522320-0D39-9E4E-B6E2-671B661B6F27}" destId="{4296DA31-2FB1-9945-97C7-2AAD5EF0A27D}" srcOrd="0" destOrd="0" presId="urn:microsoft.com/office/officeart/2008/layout/HexagonCluster"/>
    <dgm:cxn modelId="{46D163D6-F8D1-4540-9B09-9EFE90E09C2E}" type="presParOf" srcId="{53B1E426-ED5F-7F4F-8A5E-5BD7A2E053DF}" destId="{111C50F1-43C7-6E49-9849-3D76497E35C9}" srcOrd="19" destOrd="0" presId="urn:microsoft.com/office/officeart/2008/layout/HexagonCluster"/>
    <dgm:cxn modelId="{6A7FD9DC-2553-8E49-B263-CD6B9FB2BE9F}" type="presParOf" srcId="{111C50F1-43C7-6E49-9849-3D76497E35C9}" destId="{7E0E755E-4842-4E4F-820C-AC124211717C}" srcOrd="0" destOrd="0" presId="urn:microsoft.com/office/officeart/2008/layout/HexagonCluster"/>
    <dgm:cxn modelId="{07D32FA4-13EB-4740-97FB-7DEDC2F5ADB2}" type="presParOf" srcId="{53B1E426-ED5F-7F4F-8A5E-5BD7A2E053DF}" destId="{8BADF09B-467F-8946-8C0E-21CB6296756A}" srcOrd="20" destOrd="0" presId="urn:microsoft.com/office/officeart/2008/layout/HexagonCluster"/>
    <dgm:cxn modelId="{800546D6-F481-E549-9C81-428E1D3A1D6B}" type="presParOf" srcId="{8BADF09B-467F-8946-8C0E-21CB6296756A}" destId="{E0AF2CF4-B642-8A4A-931F-75FD1901072F}" srcOrd="0" destOrd="0" presId="urn:microsoft.com/office/officeart/2008/layout/HexagonCluster"/>
    <dgm:cxn modelId="{C0C730B9-5003-8744-AEDD-E4CEEB49336A}" type="presParOf" srcId="{53B1E426-ED5F-7F4F-8A5E-5BD7A2E053DF}" destId="{D7B02741-73EE-D144-A503-E49073CC3668}" srcOrd="21" destOrd="0" presId="urn:microsoft.com/office/officeart/2008/layout/HexagonCluster"/>
    <dgm:cxn modelId="{0B55B3EF-85F6-104C-81EC-8C49769DF6A7}" type="presParOf" srcId="{D7B02741-73EE-D144-A503-E49073CC3668}" destId="{EBD3D866-2DA9-4A45-96E3-7E6B3822BCA7}" srcOrd="0" destOrd="0" presId="urn:microsoft.com/office/officeart/2008/layout/HexagonCluster"/>
    <dgm:cxn modelId="{4820CAE0-F1E7-AC43-B843-6080B0FE416B}" type="presParOf" srcId="{53B1E426-ED5F-7F4F-8A5E-5BD7A2E053DF}" destId="{5FFEEF4D-DE85-094F-B0B4-DFF2E3C97AE0}" srcOrd="22" destOrd="0" presId="urn:microsoft.com/office/officeart/2008/layout/HexagonCluster"/>
    <dgm:cxn modelId="{346FC312-73C3-8F4D-9CFD-15CE43138910}" type="presParOf" srcId="{5FFEEF4D-DE85-094F-B0B4-DFF2E3C97AE0}" destId="{B7973729-EE7B-9541-A502-30D289098062}" srcOrd="0" destOrd="0" presId="urn:microsoft.com/office/officeart/2008/layout/HexagonCluster"/>
    <dgm:cxn modelId="{B5B401AD-2589-164A-B489-C1442A6ED825}" type="presParOf" srcId="{53B1E426-ED5F-7F4F-8A5E-5BD7A2E053DF}" destId="{DE8F5AB8-3212-8645-BAA2-E73B3B14BEA4}" srcOrd="23" destOrd="0" presId="urn:microsoft.com/office/officeart/2008/layout/HexagonCluster"/>
    <dgm:cxn modelId="{788A991C-FA4B-3C4C-9153-92074A7DB67C}" type="presParOf" srcId="{DE8F5AB8-3212-8645-BAA2-E73B3B14BEA4}" destId="{19A65409-7961-E443-A9CF-A3F80C860F18}" srcOrd="0" destOrd="0" presId="urn:microsoft.com/office/officeart/2008/layout/HexagonCluster"/>
    <dgm:cxn modelId="{F67C507A-708F-064B-8A4E-DB4AB7453A15}" type="presParOf" srcId="{53B1E426-ED5F-7F4F-8A5E-5BD7A2E053DF}" destId="{1A31FF94-B7B9-AC48-938B-C86390BF88B3}" srcOrd="24" destOrd="0" presId="urn:microsoft.com/office/officeart/2008/layout/HexagonCluster"/>
    <dgm:cxn modelId="{149C1DCA-E787-C642-9132-1DB6156169C9}" type="presParOf" srcId="{1A31FF94-B7B9-AC48-938B-C86390BF88B3}" destId="{A729B4B2-120D-2342-924D-685516BD9A86}" srcOrd="0" destOrd="0" presId="urn:microsoft.com/office/officeart/2008/layout/HexagonCluster"/>
    <dgm:cxn modelId="{C75B466B-D7D1-9C49-82D4-25072CCFDA49}" type="presParOf" srcId="{53B1E426-ED5F-7F4F-8A5E-5BD7A2E053DF}" destId="{0CDEFD8A-B6E2-D046-BDBA-DB5E169E3AA2}" srcOrd="25" destOrd="0" presId="urn:microsoft.com/office/officeart/2008/layout/HexagonCluster"/>
    <dgm:cxn modelId="{E560873E-C5A9-C24C-87AC-76D333CB01F3}" type="presParOf" srcId="{0CDEFD8A-B6E2-D046-BDBA-DB5E169E3AA2}" destId="{AD45DBBC-D6E7-DD49-A5FB-0150D8A8ECF2}" srcOrd="0" destOrd="0" presId="urn:microsoft.com/office/officeart/2008/layout/HexagonCluster"/>
    <dgm:cxn modelId="{42126BD1-90EB-F54E-B7BC-5CB0B9065733}" type="presParOf" srcId="{53B1E426-ED5F-7F4F-8A5E-5BD7A2E053DF}" destId="{729C9320-A390-B141-A232-468633F0273B}" srcOrd="26" destOrd="0" presId="urn:microsoft.com/office/officeart/2008/layout/HexagonCluster"/>
    <dgm:cxn modelId="{FB460898-7810-804D-8026-7ACB60F25720}" type="presParOf" srcId="{729C9320-A390-B141-A232-468633F0273B}" destId="{6951496B-000B-2C4D-BEC8-C182E861C49E}" srcOrd="0" destOrd="0" presId="urn:microsoft.com/office/officeart/2008/layout/HexagonCluster"/>
    <dgm:cxn modelId="{B02F37A7-EF4F-6247-81F2-2868C7FA9CEB}" type="presParOf" srcId="{53B1E426-ED5F-7F4F-8A5E-5BD7A2E053DF}" destId="{04ADA611-700A-BA48-85F9-EC26C031389D}" srcOrd="27" destOrd="0" presId="urn:microsoft.com/office/officeart/2008/layout/HexagonCluster"/>
    <dgm:cxn modelId="{0589ADEE-73CA-2446-A573-5F3AD48149AA}" type="presParOf" srcId="{04ADA611-700A-BA48-85F9-EC26C031389D}" destId="{D6A7C0BE-AD16-8143-AF86-DE316C72B1D7}" srcOrd="0" destOrd="0" presId="urn:microsoft.com/office/officeart/2008/layout/HexagonCluster"/>
    <dgm:cxn modelId="{26CE6373-63E7-0941-8B20-928AA7201661}" type="presParOf" srcId="{53B1E426-ED5F-7F4F-8A5E-5BD7A2E053DF}" destId="{B317F07A-AD72-3F48-8226-457E7393C9DD}" srcOrd="28" destOrd="0" presId="urn:microsoft.com/office/officeart/2008/layout/HexagonCluster"/>
    <dgm:cxn modelId="{C400DA34-EB0E-E74C-A878-CDA409AFEB78}" type="presParOf" srcId="{B317F07A-AD72-3F48-8226-457E7393C9DD}" destId="{8621ABBF-F28B-CA41-8183-CE1105A4AF6A}" srcOrd="0" destOrd="0" presId="urn:microsoft.com/office/officeart/2008/layout/HexagonCluster"/>
    <dgm:cxn modelId="{2C891C10-768B-3E4E-877A-D6353FE587BC}" type="presParOf" srcId="{53B1E426-ED5F-7F4F-8A5E-5BD7A2E053DF}" destId="{AE35DF53-384B-A247-ABAA-12F4629CFF48}" srcOrd="29" destOrd="0" presId="urn:microsoft.com/office/officeart/2008/layout/HexagonCluster"/>
    <dgm:cxn modelId="{9E1AAD98-7E97-804E-B0D7-A9E6328958A1}" type="presParOf" srcId="{AE35DF53-384B-A247-ABAA-12F4629CFF48}" destId="{8C4B5109-586A-C548-B70F-6195F21D8DFC}" srcOrd="0" destOrd="0" presId="urn:microsoft.com/office/officeart/2008/layout/HexagonCluster"/>
    <dgm:cxn modelId="{3761C0A5-409A-824C-B074-2FB98E1C976F}" type="presParOf" srcId="{53B1E426-ED5F-7F4F-8A5E-5BD7A2E053DF}" destId="{1854D60C-CF40-1E44-8C12-218BE5C94BC4}" srcOrd="30" destOrd="0" presId="urn:microsoft.com/office/officeart/2008/layout/HexagonCluster"/>
    <dgm:cxn modelId="{7E668DFA-83DA-814C-98CA-58AF4C866561}" type="presParOf" srcId="{1854D60C-CF40-1E44-8C12-218BE5C94BC4}" destId="{62F3F4F3-E88B-2E4B-AEAD-9C79F79D11F7}" srcOrd="0" destOrd="0" presId="urn:microsoft.com/office/officeart/2008/layout/HexagonCluster"/>
    <dgm:cxn modelId="{A187C193-7764-CF49-A7FB-E2DD8A67EACE}" type="presParOf" srcId="{53B1E426-ED5F-7F4F-8A5E-5BD7A2E053DF}" destId="{F78937A4-2D49-734C-BAB3-4B9062DC8AA7}" srcOrd="31" destOrd="0" presId="urn:microsoft.com/office/officeart/2008/layout/HexagonCluster"/>
    <dgm:cxn modelId="{950F0703-C9EA-114C-9A73-E8875B8E1EBC}" type="presParOf" srcId="{F78937A4-2D49-734C-BAB3-4B9062DC8AA7}" destId="{8BA3604A-5219-C042-A21B-7E5567CCB74E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497205-B15E-ED42-911E-8C907F2B9813}" type="doc">
      <dgm:prSet loTypeId="urn:microsoft.com/office/officeart/2005/8/layout/h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86611D9F-29D4-7240-85AC-C46E2D43FE50}">
      <dgm:prSet phldrT="[Text]"/>
      <dgm:spPr>
        <a:solidFill>
          <a:srgbClr val="0070C0"/>
        </a:solidFill>
      </dgm:spPr>
      <dgm:t>
        <a:bodyPr/>
        <a:lstStyle/>
        <a:p>
          <a:r>
            <a:rPr lang="en-GB" dirty="0" smtClean="0"/>
            <a:t>Challenges:</a:t>
          </a:r>
          <a:endParaRPr lang="en-GB" dirty="0"/>
        </a:p>
      </dgm:t>
    </dgm:pt>
    <dgm:pt modelId="{7CB6C825-DCA1-A64B-A20C-0BCE4027B8B5}" type="parTrans" cxnId="{09FA02FE-F9E6-BB48-A9D9-0AB5C4CA55DE}">
      <dgm:prSet/>
      <dgm:spPr/>
      <dgm:t>
        <a:bodyPr/>
        <a:lstStyle/>
        <a:p>
          <a:endParaRPr lang="en-GB"/>
        </a:p>
      </dgm:t>
    </dgm:pt>
    <dgm:pt modelId="{8B654627-5547-AB48-AEB7-79EABFC21D4B}" type="sibTrans" cxnId="{09FA02FE-F9E6-BB48-A9D9-0AB5C4CA55DE}">
      <dgm:prSet/>
      <dgm:spPr/>
      <dgm:t>
        <a:bodyPr/>
        <a:lstStyle/>
        <a:p>
          <a:endParaRPr lang="en-GB"/>
        </a:p>
      </dgm:t>
    </dgm:pt>
    <dgm:pt modelId="{44AF2831-B2FC-A34A-8EB3-3DB84B192729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 smtClean="0"/>
            <a:t>Too many data sources &amp; formats</a:t>
          </a:r>
          <a:endParaRPr lang="en-GB" dirty="0"/>
        </a:p>
      </dgm:t>
    </dgm:pt>
    <dgm:pt modelId="{65AA18B1-0FBE-E44B-8D1C-2566C179C39E}" type="parTrans" cxnId="{4EA4C4F7-1D89-A146-B56E-92ED29444BDD}">
      <dgm:prSet/>
      <dgm:spPr/>
      <dgm:t>
        <a:bodyPr/>
        <a:lstStyle/>
        <a:p>
          <a:endParaRPr lang="en-GB"/>
        </a:p>
      </dgm:t>
    </dgm:pt>
    <dgm:pt modelId="{2DC42A1E-1E19-1646-A823-08896A65901D}" type="sibTrans" cxnId="{4EA4C4F7-1D89-A146-B56E-92ED29444BDD}">
      <dgm:prSet/>
      <dgm:spPr/>
      <dgm:t>
        <a:bodyPr/>
        <a:lstStyle/>
        <a:p>
          <a:endParaRPr lang="en-GB"/>
        </a:p>
      </dgm:t>
    </dgm:pt>
    <dgm:pt modelId="{27754B7D-D122-4919-8B7B-E0A815E5550F}">
      <dgm:prSet/>
      <dgm:spPr/>
      <dgm:t>
        <a:bodyPr/>
        <a:lstStyle/>
        <a:p>
          <a:r>
            <a:rPr lang="en-GB" smtClean="0"/>
            <a:t>Correlation across takes too many Dev Sprints</a:t>
          </a:r>
          <a:endParaRPr lang="en-GB" dirty="0"/>
        </a:p>
      </dgm:t>
    </dgm:pt>
    <dgm:pt modelId="{58998212-1C2B-4344-9A0D-07A80B3E2E57}" type="parTrans" cxnId="{87855AC9-B725-4E85-8CEF-E3EF332D6FD7}">
      <dgm:prSet/>
      <dgm:spPr/>
      <dgm:t>
        <a:bodyPr/>
        <a:lstStyle/>
        <a:p>
          <a:endParaRPr lang="en-US"/>
        </a:p>
      </dgm:t>
    </dgm:pt>
    <dgm:pt modelId="{58EA85E3-8AEE-47F8-A8F0-CF151082B3E1}" type="sibTrans" cxnId="{87855AC9-B725-4E85-8CEF-E3EF332D6FD7}">
      <dgm:prSet/>
      <dgm:spPr/>
      <dgm:t>
        <a:bodyPr/>
        <a:lstStyle/>
        <a:p>
          <a:endParaRPr lang="en-US"/>
        </a:p>
      </dgm:t>
    </dgm:pt>
    <dgm:pt modelId="{6F96BF5B-6C39-4604-ACB4-B4ABE862D2E5}">
      <dgm:prSet/>
      <dgm:spPr/>
      <dgm:t>
        <a:bodyPr/>
        <a:lstStyle/>
        <a:p>
          <a:r>
            <a:rPr lang="en-GB" smtClean="0"/>
            <a:t>Difficulty in extracting actionable insights</a:t>
          </a:r>
          <a:endParaRPr lang="en-GB" dirty="0"/>
        </a:p>
      </dgm:t>
    </dgm:pt>
    <dgm:pt modelId="{47B211E1-FD1D-4FDB-8AFD-3AD4C94EF7F9}" type="parTrans" cxnId="{38891A8E-52FA-497C-89B0-B3566386A2D8}">
      <dgm:prSet/>
      <dgm:spPr/>
      <dgm:t>
        <a:bodyPr/>
        <a:lstStyle/>
        <a:p>
          <a:endParaRPr lang="en-US"/>
        </a:p>
      </dgm:t>
    </dgm:pt>
    <dgm:pt modelId="{10523369-C587-4E87-9FC8-A6F930297612}" type="sibTrans" cxnId="{38891A8E-52FA-497C-89B0-B3566386A2D8}">
      <dgm:prSet/>
      <dgm:spPr/>
      <dgm:t>
        <a:bodyPr/>
        <a:lstStyle/>
        <a:p>
          <a:endParaRPr lang="en-US"/>
        </a:p>
      </dgm:t>
    </dgm:pt>
    <dgm:pt modelId="{B6FCB9C0-C4E1-4E13-97A9-07F81EDF99B5}">
      <dgm:prSet/>
      <dgm:spPr/>
      <dgm:t>
        <a:bodyPr/>
        <a:lstStyle/>
        <a:p>
          <a:r>
            <a:rPr lang="en-GB" smtClean="0"/>
            <a:t>Current GenAI tools expect enterprise data to be exposed outside. Corporate network</a:t>
          </a:r>
          <a:endParaRPr lang="en-GB" dirty="0"/>
        </a:p>
      </dgm:t>
    </dgm:pt>
    <dgm:pt modelId="{6C0DD835-887D-4C0D-8688-37E9F687A268}" type="parTrans" cxnId="{502AE390-52B5-4AAD-B48B-6640D6381FA3}">
      <dgm:prSet/>
      <dgm:spPr/>
      <dgm:t>
        <a:bodyPr/>
        <a:lstStyle/>
        <a:p>
          <a:endParaRPr lang="en-US"/>
        </a:p>
      </dgm:t>
    </dgm:pt>
    <dgm:pt modelId="{05223968-95BC-4393-A4E7-E63873FE6C62}" type="sibTrans" cxnId="{502AE390-52B5-4AAD-B48B-6640D6381FA3}">
      <dgm:prSet/>
      <dgm:spPr/>
      <dgm:t>
        <a:bodyPr/>
        <a:lstStyle/>
        <a:p>
          <a:endParaRPr lang="en-US"/>
        </a:p>
      </dgm:t>
    </dgm:pt>
    <dgm:pt modelId="{E0E9D5B0-2885-45E8-A398-3EC309A91DEB}">
      <dgm:prSet/>
      <dgm:spPr/>
      <dgm:t>
        <a:bodyPr/>
        <a:lstStyle/>
        <a:p>
          <a:r>
            <a:rPr lang="en-GB" dirty="0" smtClean="0"/>
            <a:t>As usage increases, the cost also increases</a:t>
          </a:r>
          <a:endParaRPr lang="en-GB" dirty="0"/>
        </a:p>
      </dgm:t>
    </dgm:pt>
    <dgm:pt modelId="{185D9B93-0CAD-4DAA-8B52-37E8E1349C31}" type="parTrans" cxnId="{31A78E86-CB9D-4B20-8B1C-31C9510DF00F}">
      <dgm:prSet/>
      <dgm:spPr/>
      <dgm:t>
        <a:bodyPr/>
        <a:lstStyle/>
        <a:p>
          <a:endParaRPr lang="en-US"/>
        </a:p>
      </dgm:t>
    </dgm:pt>
    <dgm:pt modelId="{85FA7F67-5BDF-46C1-BAA7-9DFF688C67FB}" type="sibTrans" cxnId="{31A78E86-CB9D-4B20-8B1C-31C9510DF00F}">
      <dgm:prSet/>
      <dgm:spPr/>
      <dgm:t>
        <a:bodyPr/>
        <a:lstStyle/>
        <a:p>
          <a:endParaRPr lang="en-US"/>
        </a:p>
      </dgm:t>
    </dgm:pt>
    <dgm:pt modelId="{E5CE05FA-59C6-48A2-AFD0-2FF0BD263BD2}" type="pres">
      <dgm:prSet presAssocID="{AA497205-B15E-ED42-911E-8C907F2B98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CD34DA-F9B7-476F-8FE4-44CC6E5F5F8D}" type="pres">
      <dgm:prSet presAssocID="{86611D9F-29D4-7240-85AC-C46E2D43FE50}" presName="composite" presStyleCnt="0"/>
      <dgm:spPr/>
      <dgm:t>
        <a:bodyPr/>
        <a:lstStyle/>
        <a:p>
          <a:endParaRPr lang="en-US"/>
        </a:p>
      </dgm:t>
    </dgm:pt>
    <dgm:pt modelId="{71D388C7-007D-43EE-B7E9-FBF6910DAD93}" type="pres">
      <dgm:prSet presAssocID="{86611D9F-29D4-7240-85AC-C46E2D43FE50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EDE903-0C70-437B-92B4-D4B8E9D78AD6}" type="pres">
      <dgm:prSet presAssocID="{86611D9F-29D4-7240-85AC-C46E2D43FE50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2865AF-6E5A-430A-8E37-BFF1B7E078BE}" type="presOf" srcId="{B6FCB9C0-C4E1-4E13-97A9-07F81EDF99B5}" destId="{3DEDE903-0C70-437B-92B4-D4B8E9D78AD6}" srcOrd="0" destOrd="3" presId="urn:microsoft.com/office/officeart/2005/8/layout/hList1"/>
    <dgm:cxn modelId="{441355B9-E452-4145-91D4-F8282BFEC2D9}" type="presOf" srcId="{27754B7D-D122-4919-8B7B-E0A815E5550F}" destId="{3DEDE903-0C70-437B-92B4-D4B8E9D78AD6}" srcOrd="0" destOrd="1" presId="urn:microsoft.com/office/officeart/2005/8/layout/hList1"/>
    <dgm:cxn modelId="{7D019B96-621C-4BFB-806F-46723F054F73}" type="presOf" srcId="{86611D9F-29D4-7240-85AC-C46E2D43FE50}" destId="{71D388C7-007D-43EE-B7E9-FBF6910DAD93}" srcOrd="0" destOrd="0" presId="urn:microsoft.com/office/officeart/2005/8/layout/hList1"/>
    <dgm:cxn modelId="{87855AC9-B725-4E85-8CEF-E3EF332D6FD7}" srcId="{86611D9F-29D4-7240-85AC-C46E2D43FE50}" destId="{27754B7D-D122-4919-8B7B-E0A815E5550F}" srcOrd="1" destOrd="0" parTransId="{58998212-1C2B-4344-9A0D-07A80B3E2E57}" sibTransId="{58EA85E3-8AEE-47F8-A8F0-CF151082B3E1}"/>
    <dgm:cxn modelId="{0D7D3FA9-1323-407B-909C-62DF74CBF3B7}" type="presOf" srcId="{6F96BF5B-6C39-4604-ACB4-B4ABE862D2E5}" destId="{3DEDE903-0C70-437B-92B4-D4B8E9D78AD6}" srcOrd="0" destOrd="2" presId="urn:microsoft.com/office/officeart/2005/8/layout/hList1"/>
    <dgm:cxn modelId="{A959C065-71BB-4612-8E6C-C990A6B6F992}" type="presOf" srcId="{44AF2831-B2FC-A34A-8EB3-3DB84B192729}" destId="{3DEDE903-0C70-437B-92B4-D4B8E9D78AD6}" srcOrd="0" destOrd="0" presId="urn:microsoft.com/office/officeart/2005/8/layout/hList1"/>
    <dgm:cxn modelId="{31A78E86-CB9D-4B20-8B1C-31C9510DF00F}" srcId="{86611D9F-29D4-7240-85AC-C46E2D43FE50}" destId="{E0E9D5B0-2885-45E8-A398-3EC309A91DEB}" srcOrd="4" destOrd="0" parTransId="{185D9B93-0CAD-4DAA-8B52-37E8E1349C31}" sibTransId="{85FA7F67-5BDF-46C1-BAA7-9DFF688C67FB}"/>
    <dgm:cxn modelId="{09FA02FE-F9E6-BB48-A9D9-0AB5C4CA55DE}" srcId="{AA497205-B15E-ED42-911E-8C907F2B9813}" destId="{86611D9F-29D4-7240-85AC-C46E2D43FE50}" srcOrd="0" destOrd="0" parTransId="{7CB6C825-DCA1-A64B-A20C-0BCE4027B8B5}" sibTransId="{8B654627-5547-AB48-AEB7-79EABFC21D4B}"/>
    <dgm:cxn modelId="{38891A8E-52FA-497C-89B0-B3566386A2D8}" srcId="{86611D9F-29D4-7240-85AC-C46E2D43FE50}" destId="{6F96BF5B-6C39-4604-ACB4-B4ABE862D2E5}" srcOrd="2" destOrd="0" parTransId="{47B211E1-FD1D-4FDB-8AFD-3AD4C94EF7F9}" sibTransId="{10523369-C587-4E87-9FC8-A6F930297612}"/>
    <dgm:cxn modelId="{E10F3C11-4785-4432-A66E-5B748C1387CE}" type="presOf" srcId="{AA497205-B15E-ED42-911E-8C907F2B9813}" destId="{E5CE05FA-59C6-48A2-AFD0-2FF0BD263BD2}" srcOrd="0" destOrd="0" presId="urn:microsoft.com/office/officeart/2005/8/layout/hList1"/>
    <dgm:cxn modelId="{8B411B87-DFE6-4FEC-8C9B-2E8836945AF6}" type="presOf" srcId="{E0E9D5B0-2885-45E8-A398-3EC309A91DEB}" destId="{3DEDE903-0C70-437B-92B4-D4B8E9D78AD6}" srcOrd="0" destOrd="4" presId="urn:microsoft.com/office/officeart/2005/8/layout/hList1"/>
    <dgm:cxn modelId="{4EA4C4F7-1D89-A146-B56E-92ED29444BDD}" srcId="{86611D9F-29D4-7240-85AC-C46E2D43FE50}" destId="{44AF2831-B2FC-A34A-8EB3-3DB84B192729}" srcOrd="0" destOrd="0" parTransId="{65AA18B1-0FBE-E44B-8D1C-2566C179C39E}" sibTransId="{2DC42A1E-1E19-1646-A823-08896A65901D}"/>
    <dgm:cxn modelId="{502AE390-52B5-4AAD-B48B-6640D6381FA3}" srcId="{86611D9F-29D4-7240-85AC-C46E2D43FE50}" destId="{B6FCB9C0-C4E1-4E13-97A9-07F81EDF99B5}" srcOrd="3" destOrd="0" parTransId="{6C0DD835-887D-4C0D-8688-37E9F687A268}" sibTransId="{05223968-95BC-4393-A4E7-E63873FE6C62}"/>
    <dgm:cxn modelId="{9E4FDA47-C783-438C-BF61-DDD8B2BBD173}" type="presParOf" srcId="{E5CE05FA-59C6-48A2-AFD0-2FF0BD263BD2}" destId="{C8CD34DA-F9B7-476F-8FE4-44CC6E5F5F8D}" srcOrd="0" destOrd="0" presId="urn:microsoft.com/office/officeart/2005/8/layout/hList1"/>
    <dgm:cxn modelId="{55D4FE33-7257-4AD5-BB48-12970DDA4F93}" type="presParOf" srcId="{C8CD34DA-F9B7-476F-8FE4-44CC6E5F5F8D}" destId="{71D388C7-007D-43EE-B7E9-FBF6910DAD93}" srcOrd="0" destOrd="0" presId="urn:microsoft.com/office/officeart/2005/8/layout/hList1"/>
    <dgm:cxn modelId="{F4F01434-4B2C-42F3-9301-54E49C3CD857}" type="presParOf" srcId="{C8CD34DA-F9B7-476F-8FE4-44CC6E5F5F8D}" destId="{3DEDE903-0C70-437B-92B4-D4B8E9D78AD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497205-B15E-ED42-911E-8C907F2B9813}" type="doc">
      <dgm:prSet loTypeId="urn:microsoft.com/office/officeart/2005/8/layout/h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86611D9F-29D4-7240-85AC-C46E2D43FE50}">
      <dgm:prSet phldrT="[Text]"/>
      <dgm:spPr>
        <a:solidFill>
          <a:srgbClr val="0070C0"/>
        </a:solidFill>
      </dgm:spPr>
      <dgm:t>
        <a:bodyPr/>
        <a:lstStyle/>
        <a:p>
          <a:r>
            <a:rPr lang="en-GB" dirty="0"/>
            <a:t>Solution By OLGPT:</a:t>
          </a:r>
        </a:p>
      </dgm:t>
    </dgm:pt>
    <dgm:pt modelId="{7CB6C825-DCA1-A64B-A20C-0BCE4027B8B5}" type="parTrans" cxnId="{09FA02FE-F9E6-BB48-A9D9-0AB5C4CA55DE}">
      <dgm:prSet/>
      <dgm:spPr/>
      <dgm:t>
        <a:bodyPr/>
        <a:lstStyle/>
        <a:p>
          <a:endParaRPr lang="en-GB"/>
        </a:p>
      </dgm:t>
    </dgm:pt>
    <dgm:pt modelId="{8B654627-5547-AB48-AEB7-79EABFC21D4B}" type="sibTrans" cxnId="{09FA02FE-F9E6-BB48-A9D9-0AB5C4CA55DE}">
      <dgm:prSet/>
      <dgm:spPr/>
      <dgm:t>
        <a:bodyPr/>
        <a:lstStyle/>
        <a:p>
          <a:endParaRPr lang="en-GB"/>
        </a:p>
      </dgm:t>
    </dgm:pt>
    <dgm:pt modelId="{44AF2831-B2FC-A34A-8EB3-3DB84B192729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Provides out of box plugins to integrate with existing enterprise tools / applications</a:t>
          </a:r>
        </a:p>
      </dgm:t>
    </dgm:pt>
    <dgm:pt modelId="{65AA18B1-0FBE-E44B-8D1C-2566C179C39E}" type="parTrans" cxnId="{4EA4C4F7-1D89-A146-B56E-92ED29444BDD}">
      <dgm:prSet/>
      <dgm:spPr/>
      <dgm:t>
        <a:bodyPr/>
        <a:lstStyle/>
        <a:p>
          <a:endParaRPr lang="en-GB"/>
        </a:p>
      </dgm:t>
    </dgm:pt>
    <dgm:pt modelId="{2DC42A1E-1E19-1646-A823-08896A65901D}" type="sibTrans" cxnId="{4EA4C4F7-1D89-A146-B56E-92ED29444BDD}">
      <dgm:prSet/>
      <dgm:spPr/>
      <dgm:t>
        <a:bodyPr/>
        <a:lstStyle/>
        <a:p>
          <a:endParaRPr lang="en-GB"/>
        </a:p>
      </dgm:t>
    </dgm:pt>
    <dgm:pt modelId="{0045E33E-57B4-5B44-B5FA-24929FE89C00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Fully customizable </a:t>
          </a:r>
          <a:r>
            <a:rPr lang="en-GB" dirty="0" err="1"/>
            <a:t>GenAI</a:t>
          </a:r>
          <a:r>
            <a:rPr lang="en-GB" dirty="0"/>
            <a:t> platform that gives insights from Day “0”</a:t>
          </a:r>
        </a:p>
      </dgm:t>
    </dgm:pt>
    <dgm:pt modelId="{20B726EF-14C2-4544-BF4A-3F4807A613B5}" type="parTrans" cxnId="{D6F3150C-14E1-4941-AABE-371CB02608E9}">
      <dgm:prSet/>
      <dgm:spPr/>
      <dgm:t>
        <a:bodyPr/>
        <a:lstStyle/>
        <a:p>
          <a:endParaRPr lang="en-GB"/>
        </a:p>
      </dgm:t>
    </dgm:pt>
    <dgm:pt modelId="{F63FDEF4-BB26-AB4B-9FAF-4BD83BE5F17E}" type="sibTrans" cxnId="{D6F3150C-14E1-4941-AABE-371CB02608E9}">
      <dgm:prSet/>
      <dgm:spPr/>
      <dgm:t>
        <a:bodyPr/>
        <a:lstStyle/>
        <a:p>
          <a:endParaRPr lang="en-GB"/>
        </a:p>
      </dgm:t>
    </dgm:pt>
    <dgm:pt modelId="{4EAD21FA-B2C3-8640-9650-6A5CED03FBC8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Auto-Correlation with fine-tuning options available</a:t>
          </a:r>
        </a:p>
      </dgm:t>
    </dgm:pt>
    <dgm:pt modelId="{080DA1B9-98AD-F848-A6D3-CDA60F5F7EF7}" type="parTrans" cxnId="{046E333A-A080-EA45-B8A4-600B5E7F199E}">
      <dgm:prSet/>
      <dgm:spPr/>
      <dgm:t>
        <a:bodyPr/>
        <a:lstStyle/>
        <a:p>
          <a:endParaRPr lang="en-GB"/>
        </a:p>
      </dgm:t>
    </dgm:pt>
    <dgm:pt modelId="{8766F55A-FF54-3A44-BE13-51D4118E7903}" type="sibTrans" cxnId="{046E333A-A080-EA45-B8A4-600B5E7F199E}">
      <dgm:prSet/>
      <dgm:spPr/>
      <dgm:t>
        <a:bodyPr/>
        <a:lstStyle/>
        <a:p>
          <a:endParaRPr lang="en-GB"/>
        </a:p>
      </dgm:t>
    </dgm:pt>
    <dgm:pt modelId="{F689DC4F-2C9C-4D4D-B524-93A118ECB0BD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Fully on-prem / private to enterprise deployment</a:t>
          </a:r>
        </a:p>
      </dgm:t>
    </dgm:pt>
    <dgm:pt modelId="{0C8A6863-8ABD-D74D-9753-244010C3CC12}" type="parTrans" cxnId="{41367945-73BC-334F-88C4-1E893C3C1EFD}">
      <dgm:prSet/>
      <dgm:spPr/>
      <dgm:t>
        <a:bodyPr/>
        <a:lstStyle/>
        <a:p>
          <a:endParaRPr lang="en-GB"/>
        </a:p>
      </dgm:t>
    </dgm:pt>
    <dgm:pt modelId="{ED082FAE-FEEB-D845-8EF5-202BC37B0306}" type="sibTrans" cxnId="{41367945-73BC-334F-88C4-1E893C3C1EFD}">
      <dgm:prSet/>
      <dgm:spPr/>
      <dgm:t>
        <a:bodyPr/>
        <a:lstStyle/>
        <a:p>
          <a:endParaRPr lang="en-GB"/>
        </a:p>
      </dgm:t>
    </dgm:pt>
    <dgm:pt modelId="{E34E0045-0A6F-7F46-A1DE-3442820BAB72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Fixed platform cost</a:t>
          </a:r>
        </a:p>
      </dgm:t>
    </dgm:pt>
    <dgm:pt modelId="{CDB1BBAA-900C-6F42-BD44-DAFCB7237715}" type="parTrans" cxnId="{01E9BF9D-EB5D-7A40-A7EE-7DEAE7DC4A32}">
      <dgm:prSet/>
      <dgm:spPr/>
      <dgm:t>
        <a:bodyPr/>
        <a:lstStyle/>
        <a:p>
          <a:endParaRPr lang="en-GB"/>
        </a:p>
      </dgm:t>
    </dgm:pt>
    <dgm:pt modelId="{04494DAF-009D-7F4C-A11B-ECD46A66E1D0}" type="sibTrans" cxnId="{01E9BF9D-EB5D-7A40-A7EE-7DEAE7DC4A32}">
      <dgm:prSet/>
      <dgm:spPr/>
      <dgm:t>
        <a:bodyPr/>
        <a:lstStyle/>
        <a:p>
          <a:endParaRPr lang="en-GB"/>
        </a:p>
      </dgm:t>
    </dgm:pt>
    <dgm:pt modelId="{E5CE05FA-59C6-48A2-AFD0-2FF0BD263BD2}" type="pres">
      <dgm:prSet presAssocID="{AA497205-B15E-ED42-911E-8C907F2B98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CD34DA-F9B7-476F-8FE4-44CC6E5F5F8D}" type="pres">
      <dgm:prSet presAssocID="{86611D9F-29D4-7240-85AC-C46E2D43FE50}" presName="composite" presStyleCnt="0"/>
      <dgm:spPr/>
      <dgm:t>
        <a:bodyPr/>
        <a:lstStyle/>
        <a:p>
          <a:endParaRPr lang="en-US"/>
        </a:p>
      </dgm:t>
    </dgm:pt>
    <dgm:pt modelId="{71D388C7-007D-43EE-B7E9-FBF6910DAD93}" type="pres">
      <dgm:prSet presAssocID="{86611D9F-29D4-7240-85AC-C46E2D43FE50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EDE903-0C70-437B-92B4-D4B8E9D78AD6}" type="pres">
      <dgm:prSet presAssocID="{86611D9F-29D4-7240-85AC-C46E2D43FE50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E9BF9D-EB5D-7A40-A7EE-7DEAE7DC4A32}" srcId="{86611D9F-29D4-7240-85AC-C46E2D43FE50}" destId="{E34E0045-0A6F-7F46-A1DE-3442820BAB72}" srcOrd="4" destOrd="0" parTransId="{CDB1BBAA-900C-6F42-BD44-DAFCB7237715}" sibTransId="{04494DAF-009D-7F4C-A11B-ECD46A66E1D0}"/>
    <dgm:cxn modelId="{09FA02FE-F9E6-BB48-A9D9-0AB5C4CA55DE}" srcId="{AA497205-B15E-ED42-911E-8C907F2B9813}" destId="{86611D9F-29D4-7240-85AC-C46E2D43FE50}" srcOrd="0" destOrd="0" parTransId="{7CB6C825-DCA1-A64B-A20C-0BCE4027B8B5}" sibTransId="{8B654627-5547-AB48-AEB7-79EABFC21D4B}"/>
    <dgm:cxn modelId="{E10F3C11-4785-4432-A66E-5B748C1387CE}" type="presOf" srcId="{AA497205-B15E-ED42-911E-8C907F2B9813}" destId="{E5CE05FA-59C6-48A2-AFD0-2FF0BD263BD2}" srcOrd="0" destOrd="0" presId="urn:microsoft.com/office/officeart/2005/8/layout/hList1"/>
    <dgm:cxn modelId="{7D019B96-621C-4BFB-806F-46723F054F73}" type="presOf" srcId="{86611D9F-29D4-7240-85AC-C46E2D43FE50}" destId="{71D388C7-007D-43EE-B7E9-FBF6910DAD93}" srcOrd="0" destOrd="0" presId="urn:microsoft.com/office/officeart/2005/8/layout/hList1"/>
    <dgm:cxn modelId="{ECE6A369-9909-46BD-B448-F43485C682BD}" type="presOf" srcId="{F689DC4F-2C9C-4D4D-B524-93A118ECB0BD}" destId="{3DEDE903-0C70-437B-92B4-D4B8E9D78AD6}" srcOrd="0" destOrd="3" presId="urn:microsoft.com/office/officeart/2005/8/layout/hList1"/>
    <dgm:cxn modelId="{A959C065-71BB-4612-8E6C-C990A6B6F992}" type="presOf" srcId="{44AF2831-B2FC-A34A-8EB3-3DB84B192729}" destId="{3DEDE903-0C70-437B-92B4-D4B8E9D78AD6}" srcOrd="0" destOrd="0" presId="urn:microsoft.com/office/officeart/2005/8/layout/hList1"/>
    <dgm:cxn modelId="{E5AA036C-1BEA-4416-AB6F-6FED235FB668}" type="presOf" srcId="{E34E0045-0A6F-7F46-A1DE-3442820BAB72}" destId="{3DEDE903-0C70-437B-92B4-D4B8E9D78AD6}" srcOrd="0" destOrd="4" presId="urn:microsoft.com/office/officeart/2005/8/layout/hList1"/>
    <dgm:cxn modelId="{046E333A-A080-EA45-B8A4-600B5E7F199E}" srcId="{86611D9F-29D4-7240-85AC-C46E2D43FE50}" destId="{4EAD21FA-B2C3-8640-9650-6A5CED03FBC8}" srcOrd="2" destOrd="0" parTransId="{080DA1B9-98AD-F848-A6D3-CDA60F5F7EF7}" sibTransId="{8766F55A-FF54-3A44-BE13-51D4118E7903}"/>
    <dgm:cxn modelId="{D6F3150C-14E1-4941-AABE-371CB02608E9}" srcId="{86611D9F-29D4-7240-85AC-C46E2D43FE50}" destId="{0045E33E-57B4-5B44-B5FA-24929FE89C00}" srcOrd="1" destOrd="0" parTransId="{20B726EF-14C2-4544-BF4A-3F4807A613B5}" sibTransId="{F63FDEF4-BB26-AB4B-9FAF-4BD83BE5F17E}"/>
    <dgm:cxn modelId="{41367945-73BC-334F-88C4-1E893C3C1EFD}" srcId="{86611D9F-29D4-7240-85AC-C46E2D43FE50}" destId="{F689DC4F-2C9C-4D4D-B524-93A118ECB0BD}" srcOrd="3" destOrd="0" parTransId="{0C8A6863-8ABD-D74D-9753-244010C3CC12}" sibTransId="{ED082FAE-FEEB-D845-8EF5-202BC37B0306}"/>
    <dgm:cxn modelId="{4EA4C4F7-1D89-A146-B56E-92ED29444BDD}" srcId="{86611D9F-29D4-7240-85AC-C46E2D43FE50}" destId="{44AF2831-B2FC-A34A-8EB3-3DB84B192729}" srcOrd="0" destOrd="0" parTransId="{65AA18B1-0FBE-E44B-8D1C-2566C179C39E}" sibTransId="{2DC42A1E-1E19-1646-A823-08896A65901D}"/>
    <dgm:cxn modelId="{5A6E6C4E-26B5-45D1-86B4-09C0687D4C48}" type="presOf" srcId="{4EAD21FA-B2C3-8640-9650-6A5CED03FBC8}" destId="{3DEDE903-0C70-437B-92B4-D4B8E9D78AD6}" srcOrd="0" destOrd="2" presId="urn:microsoft.com/office/officeart/2005/8/layout/hList1"/>
    <dgm:cxn modelId="{C6048571-107D-42BB-9095-7C1CD095B889}" type="presOf" srcId="{0045E33E-57B4-5B44-B5FA-24929FE89C00}" destId="{3DEDE903-0C70-437B-92B4-D4B8E9D78AD6}" srcOrd="0" destOrd="1" presId="urn:microsoft.com/office/officeart/2005/8/layout/hList1"/>
    <dgm:cxn modelId="{9E4FDA47-C783-438C-BF61-DDD8B2BBD173}" type="presParOf" srcId="{E5CE05FA-59C6-48A2-AFD0-2FF0BD263BD2}" destId="{C8CD34DA-F9B7-476F-8FE4-44CC6E5F5F8D}" srcOrd="0" destOrd="0" presId="urn:microsoft.com/office/officeart/2005/8/layout/hList1"/>
    <dgm:cxn modelId="{55D4FE33-7257-4AD5-BB48-12970DDA4F93}" type="presParOf" srcId="{C8CD34DA-F9B7-476F-8FE4-44CC6E5F5F8D}" destId="{71D388C7-007D-43EE-B7E9-FBF6910DAD93}" srcOrd="0" destOrd="0" presId="urn:microsoft.com/office/officeart/2005/8/layout/hList1"/>
    <dgm:cxn modelId="{F4F01434-4B2C-42F3-9301-54E49C3CD857}" type="presParOf" srcId="{C8CD34DA-F9B7-476F-8FE4-44CC6E5F5F8D}" destId="{3DEDE903-0C70-437B-92B4-D4B8E9D78AD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497205-B15E-ED42-911E-8C907F2B9813}" type="doc">
      <dgm:prSet loTypeId="urn:microsoft.com/office/officeart/2005/8/layout/h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5E53B3A9-FD27-EB49-A2BA-C58800BD334D}">
      <dgm:prSet phldrT="[Text]"/>
      <dgm:spPr>
        <a:solidFill>
          <a:srgbClr val="0070C0"/>
        </a:solidFill>
      </dgm:spPr>
      <dgm:t>
        <a:bodyPr/>
        <a:lstStyle/>
        <a:p>
          <a:r>
            <a:rPr lang="en-GB" dirty="0"/>
            <a:t>Benefits:</a:t>
          </a:r>
        </a:p>
      </dgm:t>
    </dgm:pt>
    <dgm:pt modelId="{E11480F5-77B9-C442-A563-CE868040810A}" type="parTrans" cxnId="{2EB41D92-3388-1A4B-8D48-835AB0955673}">
      <dgm:prSet/>
      <dgm:spPr/>
      <dgm:t>
        <a:bodyPr/>
        <a:lstStyle/>
        <a:p>
          <a:endParaRPr lang="en-GB"/>
        </a:p>
      </dgm:t>
    </dgm:pt>
    <dgm:pt modelId="{4A8C00F0-8699-DD48-AD2F-DAB2E94FA3BC}" type="sibTrans" cxnId="{2EB41D92-3388-1A4B-8D48-835AB0955673}">
      <dgm:prSet/>
      <dgm:spPr/>
      <dgm:t>
        <a:bodyPr/>
        <a:lstStyle/>
        <a:p>
          <a:endParaRPr lang="en-GB"/>
        </a:p>
      </dgm:t>
    </dgm:pt>
    <dgm:pt modelId="{C802CFB0-5567-144E-AB65-8552E9511110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Out of Box solution minimizing deployment and customization time</a:t>
          </a:r>
        </a:p>
      </dgm:t>
    </dgm:pt>
    <dgm:pt modelId="{E6804C7E-2AFC-BF4F-80B2-66B51263F41A}" type="parTrans" cxnId="{C596ECF0-8E3A-364D-AA5A-4CA69F5B7874}">
      <dgm:prSet/>
      <dgm:spPr/>
      <dgm:t>
        <a:bodyPr/>
        <a:lstStyle/>
        <a:p>
          <a:endParaRPr lang="en-GB"/>
        </a:p>
      </dgm:t>
    </dgm:pt>
    <dgm:pt modelId="{52E21FF0-18B0-9F42-9A55-011B04D04E14}" type="sibTrans" cxnId="{C596ECF0-8E3A-364D-AA5A-4CA69F5B7874}">
      <dgm:prSet/>
      <dgm:spPr/>
      <dgm:t>
        <a:bodyPr/>
        <a:lstStyle/>
        <a:p>
          <a:endParaRPr lang="en-GB"/>
        </a:p>
      </dgm:t>
    </dgm:pt>
    <dgm:pt modelId="{61E4BBB6-6B32-9F47-A242-E36E3444D1C1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Plug-in store helps in reducing integration time for 3</a:t>
          </a:r>
          <a:r>
            <a:rPr lang="en-GB" baseline="30000" dirty="0"/>
            <a:t>rd</a:t>
          </a:r>
          <a:r>
            <a:rPr lang="en-GB" dirty="0"/>
            <a:t> Party tools / apps</a:t>
          </a:r>
        </a:p>
      </dgm:t>
    </dgm:pt>
    <dgm:pt modelId="{172A6647-BF25-5841-A99A-6D2C96D51D98}" type="parTrans" cxnId="{047C2CF8-83FD-1C4D-9125-07B0882E31F9}">
      <dgm:prSet/>
      <dgm:spPr/>
      <dgm:t>
        <a:bodyPr/>
        <a:lstStyle/>
        <a:p>
          <a:endParaRPr lang="en-GB"/>
        </a:p>
      </dgm:t>
    </dgm:pt>
    <dgm:pt modelId="{9D50A864-E36D-BA4A-9669-A04EE6E1D90B}" type="sibTrans" cxnId="{047C2CF8-83FD-1C4D-9125-07B0882E31F9}">
      <dgm:prSet/>
      <dgm:spPr/>
      <dgm:t>
        <a:bodyPr/>
        <a:lstStyle/>
        <a:p>
          <a:endParaRPr lang="en-GB"/>
        </a:p>
      </dgm:t>
    </dgm:pt>
    <dgm:pt modelId="{79F341DC-09EE-E141-A15A-12E4A3F77FC7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Highly Secure, your data stays in-house, including AI driven insights</a:t>
          </a:r>
        </a:p>
      </dgm:t>
    </dgm:pt>
    <dgm:pt modelId="{01883BB0-672B-5845-8A53-BBBF63358D4F}" type="parTrans" cxnId="{0BC70FC1-D94C-D647-A404-E08F3AE65985}">
      <dgm:prSet/>
      <dgm:spPr/>
      <dgm:t>
        <a:bodyPr/>
        <a:lstStyle/>
        <a:p>
          <a:endParaRPr lang="en-GB"/>
        </a:p>
      </dgm:t>
    </dgm:pt>
    <dgm:pt modelId="{99172892-0995-394E-8AA4-3CC9FE28FB02}" type="sibTrans" cxnId="{0BC70FC1-D94C-D647-A404-E08F3AE65985}">
      <dgm:prSet/>
      <dgm:spPr/>
      <dgm:t>
        <a:bodyPr/>
        <a:lstStyle/>
        <a:p>
          <a:endParaRPr lang="en-GB"/>
        </a:p>
      </dgm:t>
    </dgm:pt>
    <dgm:pt modelId="{1BB168B8-AD10-CE45-AC5D-3D95CDA964F6}">
      <dgm:prSet phldrT="[Text]"/>
      <dgm:spPr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en-GB" dirty="0"/>
            <a:t>Pay as you go pricing options that are budget friendly.</a:t>
          </a:r>
        </a:p>
      </dgm:t>
    </dgm:pt>
    <dgm:pt modelId="{1133C9D2-8E06-9A45-9531-5D8A4564A9FC}" type="parTrans" cxnId="{04C50FC7-9B15-8646-A0E1-2B3DEA7FFB05}">
      <dgm:prSet/>
      <dgm:spPr/>
      <dgm:t>
        <a:bodyPr/>
        <a:lstStyle/>
        <a:p>
          <a:endParaRPr lang="en-GB"/>
        </a:p>
      </dgm:t>
    </dgm:pt>
    <dgm:pt modelId="{0856F010-042C-194D-9789-4E31DCB0D5AF}" type="sibTrans" cxnId="{04C50FC7-9B15-8646-A0E1-2B3DEA7FFB05}">
      <dgm:prSet/>
      <dgm:spPr/>
      <dgm:t>
        <a:bodyPr/>
        <a:lstStyle/>
        <a:p>
          <a:endParaRPr lang="en-GB"/>
        </a:p>
      </dgm:t>
    </dgm:pt>
    <dgm:pt modelId="{FC02533A-E16A-46D2-8707-790C3E239DC2}" type="pres">
      <dgm:prSet presAssocID="{AA497205-B15E-ED42-911E-8C907F2B98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47168D-F23E-48E3-A9E1-C261345D8BC7}" type="pres">
      <dgm:prSet presAssocID="{5E53B3A9-FD27-EB49-A2BA-C58800BD334D}" presName="composite" presStyleCnt="0"/>
      <dgm:spPr/>
    </dgm:pt>
    <dgm:pt modelId="{868081DE-BCDB-49F4-986F-3C2675A969B7}" type="pres">
      <dgm:prSet presAssocID="{5E53B3A9-FD27-EB49-A2BA-C58800BD334D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F1B086-ECB0-4B03-AFBA-2BA6FB399D97}" type="pres">
      <dgm:prSet presAssocID="{5E53B3A9-FD27-EB49-A2BA-C58800BD334D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7C2CF8-83FD-1C4D-9125-07B0882E31F9}" srcId="{5E53B3A9-FD27-EB49-A2BA-C58800BD334D}" destId="{61E4BBB6-6B32-9F47-A242-E36E3444D1C1}" srcOrd="1" destOrd="0" parTransId="{172A6647-BF25-5841-A99A-6D2C96D51D98}" sibTransId="{9D50A864-E36D-BA4A-9669-A04EE6E1D90B}"/>
    <dgm:cxn modelId="{761DDF64-673F-4546-9C9A-F2917A61E0CE}" type="presOf" srcId="{1BB168B8-AD10-CE45-AC5D-3D95CDA964F6}" destId="{FEF1B086-ECB0-4B03-AFBA-2BA6FB399D97}" srcOrd="0" destOrd="3" presId="urn:microsoft.com/office/officeart/2005/8/layout/hList1"/>
    <dgm:cxn modelId="{45905FBB-644C-4DBD-A5CA-602B85012F0B}" type="presOf" srcId="{AA497205-B15E-ED42-911E-8C907F2B9813}" destId="{FC02533A-E16A-46D2-8707-790C3E239DC2}" srcOrd="0" destOrd="0" presId="urn:microsoft.com/office/officeart/2005/8/layout/hList1"/>
    <dgm:cxn modelId="{F21D6333-045E-4C85-A8CB-2C51C623FA25}" type="presOf" srcId="{C802CFB0-5567-144E-AB65-8552E9511110}" destId="{FEF1B086-ECB0-4B03-AFBA-2BA6FB399D97}" srcOrd="0" destOrd="0" presId="urn:microsoft.com/office/officeart/2005/8/layout/hList1"/>
    <dgm:cxn modelId="{C596ECF0-8E3A-364D-AA5A-4CA69F5B7874}" srcId="{5E53B3A9-FD27-EB49-A2BA-C58800BD334D}" destId="{C802CFB0-5567-144E-AB65-8552E9511110}" srcOrd="0" destOrd="0" parTransId="{E6804C7E-2AFC-BF4F-80B2-66B51263F41A}" sibTransId="{52E21FF0-18B0-9F42-9A55-011B04D04E14}"/>
    <dgm:cxn modelId="{AFBCB87A-42F4-436B-991C-56C7049EB7FD}" type="presOf" srcId="{79F341DC-09EE-E141-A15A-12E4A3F77FC7}" destId="{FEF1B086-ECB0-4B03-AFBA-2BA6FB399D97}" srcOrd="0" destOrd="2" presId="urn:microsoft.com/office/officeart/2005/8/layout/hList1"/>
    <dgm:cxn modelId="{DBC61782-2E17-4793-B6C7-EFA8336011CC}" type="presOf" srcId="{5E53B3A9-FD27-EB49-A2BA-C58800BD334D}" destId="{868081DE-BCDB-49F4-986F-3C2675A969B7}" srcOrd="0" destOrd="0" presId="urn:microsoft.com/office/officeart/2005/8/layout/hList1"/>
    <dgm:cxn modelId="{0BC70FC1-D94C-D647-A404-E08F3AE65985}" srcId="{5E53B3A9-FD27-EB49-A2BA-C58800BD334D}" destId="{79F341DC-09EE-E141-A15A-12E4A3F77FC7}" srcOrd="2" destOrd="0" parTransId="{01883BB0-672B-5845-8A53-BBBF63358D4F}" sibTransId="{99172892-0995-394E-8AA4-3CC9FE28FB02}"/>
    <dgm:cxn modelId="{2EB41D92-3388-1A4B-8D48-835AB0955673}" srcId="{AA497205-B15E-ED42-911E-8C907F2B9813}" destId="{5E53B3A9-FD27-EB49-A2BA-C58800BD334D}" srcOrd="0" destOrd="0" parTransId="{E11480F5-77B9-C442-A563-CE868040810A}" sibTransId="{4A8C00F0-8699-DD48-AD2F-DAB2E94FA3BC}"/>
    <dgm:cxn modelId="{04C50FC7-9B15-8646-A0E1-2B3DEA7FFB05}" srcId="{5E53B3A9-FD27-EB49-A2BA-C58800BD334D}" destId="{1BB168B8-AD10-CE45-AC5D-3D95CDA964F6}" srcOrd="3" destOrd="0" parTransId="{1133C9D2-8E06-9A45-9531-5D8A4564A9FC}" sibTransId="{0856F010-042C-194D-9789-4E31DCB0D5AF}"/>
    <dgm:cxn modelId="{28699370-3A24-49A5-93F6-2DC06D59CAF0}" type="presOf" srcId="{61E4BBB6-6B32-9F47-A242-E36E3444D1C1}" destId="{FEF1B086-ECB0-4B03-AFBA-2BA6FB399D97}" srcOrd="0" destOrd="1" presId="urn:microsoft.com/office/officeart/2005/8/layout/hList1"/>
    <dgm:cxn modelId="{19B78E83-F1B6-48A9-B8BC-B4E2EA07F766}" type="presParOf" srcId="{FC02533A-E16A-46D2-8707-790C3E239DC2}" destId="{1747168D-F23E-48E3-A9E1-C261345D8BC7}" srcOrd="0" destOrd="0" presId="urn:microsoft.com/office/officeart/2005/8/layout/hList1"/>
    <dgm:cxn modelId="{B40FAD3B-8ECD-415B-A47F-383336709B6F}" type="presParOf" srcId="{1747168D-F23E-48E3-A9E1-C261345D8BC7}" destId="{868081DE-BCDB-49F4-986F-3C2675A969B7}" srcOrd="0" destOrd="0" presId="urn:microsoft.com/office/officeart/2005/8/layout/hList1"/>
    <dgm:cxn modelId="{4E3B4BC5-FFD9-41A9-95BE-6D6D2A5D58A9}" type="presParOf" srcId="{1747168D-F23E-48E3-A9E1-C261345D8BC7}" destId="{FEF1B086-ECB0-4B03-AFBA-2BA6FB399D9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CDDDE-7353-B94E-BB77-E0BF08344634}">
      <dsp:nvSpPr>
        <dsp:cNvPr id="0" name=""/>
        <dsp:cNvSpPr/>
      </dsp:nvSpPr>
      <dsp:spPr>
        <a:xfrm>
          <a:off x="1711627" y="2818656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Automation</a:t>
          </a:r>
        </a:p>
      </dsp:txBody>
      <dsp:txXfrm>
        <a:off x="2017670" y="3081358"/>
        <a:ext cx="1364101" cy="1170920"/>
      </dsp:txXfrm>
    </dsp:sp>
    <dsp:sp modelId="{DCC6BCA8-5F10-9A4C-9A16-B5AB5E507A01}">
      <dsp:nvSpPr>
        <dsp:cNvPr id="0" name=""/>
        <dsp:cNvSpPr/>
      </dsp:nvSpPr>
      <dsp:spPr>
        <a:xfrm>
          <a:off x="1759085" y="3577353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8CE16-B95A-DF48-8D0E-5C90CAAFD0D4}">
      <dsp:nvSpPr>
        <dsp:cNvPr id="0" name=""/>
        <dsp:cNvSpPr/>
      </dsp:nvSpPr>
      <dsp:spPr>
        <a:xfrm>
          <a:off x="11667" y="1881028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256225-8A00-8E49-A26C-F09CAD39BBA7}">
      <dsp:nvSpPr>
        <dsp:cNvPr id="0" name=""/>
        <dsp:cNvSpPr/>
      </dsp:nvSpPr>
      <dsp:spPr>
        <a:xfrm>
          <a:off x="1364820" y="3352245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94E39-E42A-1543-B025-5E1542C72E54}">
      <dsp:nvSpPr>
        <dsp:cNvPr id="0" name=""/>
        <dsp:cNvSpPr/>
      </dsp:nvSpPr>
      <dsp:spPr>
        <a:xfrm>
          <a:off x="3411586" y="1875897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132453"/>
            <a:satOff val="-3304"/>
            <a:lumOff val="11563"/>
            <a:alphaOff val="0"/>
          </a:schemeClr>
        </a:solidFill>
        <a:ln w="15875" cap="flat" cmpd="sng" algn="ctr">
          <a:solidFill>
            <a:schemeClr val="accent1">
              <a:shade val="50000"/>
              <a:hueOff val="132453"/>
              <a:satOff val="-3304"/>
              <a:lumOff val="115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Multi-Language Support</a:t>
          </a:r>
        </a:p>
      </dsp:txBody>
      <dsp:txXfrm>
        <a:off x="3717629" y="2138599"/>
        <a:ext cx="1364101" cy="1170920"/>
      </dsp:txXfrm>
    </dsp:sp>
    <dsp:sp modelId="{E3CCEFA2-7A6E-3C4D-B015-D716E7582501}">
      <dsp:nvSpPr>
        <dsp:cNvPr id="0" name=""/>
        <dsp:cNvSpPr/>
      </dsp:nvSpPr>
      <dsp:spPr>
        <a:xfrm>
          <a:off x="4772041" y="3343266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33E27-B91D-9C4E-B212-2564A7781A68}">
      <dsp:nvSpPr>
        <dsp:cNvPr id="0" name=""/>
        <dsp:cNvSpPr/>
      </dsp:nvSpPr>
      <dsp:spPr>
        <a:xfrm>
          <a:off x="5112763" y="2815450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0C955-9A4A-1247-9DA9-4ED2E5CC99EB}">
      <dsp:nvSpPr>
        <dsp:cNvPr id="0" name=""/>
        <dsp:cNvSpPr/>
      </dsp:nvSpPr>
      <dsp:spPr>
        <a:xfrm>
          <a:off x="5160221" y="3570298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687E6-2E1B-9142-ACB7-962A28EB057B}">
      <dsp:nvSpPr>
        <dsp:cNvPr id="0" name=""/>
        <dsp:cNvSpPr/>
      </dsp:nvSpPr>
      <dsp:spPr>
        <a:xfrm>
          <a:off x="1711627" y="943400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264907"/>
            <a:satOff val="-6609"/>
            <a:lumOff val="23126"/>
            <a:alphaOff val="0"/>
          </a:schemeClr>
        </a:solidFill>
        <a:ln w="15875" cap="flat" cmpd="sng" algn="ctr">
          <a:solidFill>
            <a:schemeClr val="accent1">
              <a:shade val="50000"/>
              <a:hueOff val="264907"/>
              <a:satOff val="-6609"/>
              <a:lumOff val="231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Integration With Existing Systems</a:t>
          </a:r>
        </a:p>
      </dsp:txBody>
      <dsp:txXfrm>
        <a:off x="2017670" y="1206102"/>
        <a:ext cx="1364101" cy="1170920"/>
      </dsp:txXfrm>
    </dsp:sp>
    <dsp:sp modelId="{4D8E5EB7-FB68-8148-A816-B2B8BA42B886}">
      <dsp:nvSpPr>
        <dsp:cNvPr id="0" name=""/>
        <dsp:cNvSpPr/>
      </dsp:nvSpPr>
      <dsp:spPr>
        <a:xfrm>
          <a:off x="3056262" y="966488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2DEAAC-BDCE-004A-AA83-5947EF57C56D}">
      <dsp:nvSpPr>
        <dsp:cNvPr id="0" name=""/>
        <dsp:cNvSpPr/>
      </dsp:nvSpPr>
      <dsp:spPr>
        <a:xfrm>
          <a:off x="3411586" y="0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EB13A-C36F-8B4A-9439-105820E23AD1}">
      <dsp:nvSpPr>
        <dsp:cNvPr id="0" name=""/>
        <dsp:cNvSpPr/>
      </dsp:nvSpPr>
      <dsp:spPr>
        <a:xfrm>
          <a:off x="3468779" y="751641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CAFD2-B2EB-2E4C-BF65-D8CAE71DF7DA}">
      <dsp:nvSpPr>
        <dsp:cNvPr id="0" name=""/>
        <dsp:cNvSpPr/>
      </dsp:nvSpPr>
      <dsp:spPr>
        <a:xfrm>
          <a:off x="5112763" y="939552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397360"/>
            <a:satOff val="-9913"/>
            <a:lumOff val="34689"/>
            <a:alphaOff val="0"/>
          </a:schemeClr>
        </a:solidFill>
        <a:ln w="15875" cap="flat" cmpd="sng" algn="ctr">
          <a:solidFill>
            <a:schemeClr val="accent1">
              <a:shade val="50000"/>
              <a:hueOff val="397360"/>
              <a:satOff val="-9913"/>
              <a:lumOff val="346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Realtime Summarization with Analytics</a:t>
          </a:r>
        </a:p>
      </dsp:txBody>
      <dsp:txXfrm>
        <a:off x="5418806" y="1202254"/>
        <a:ext cx="1364101" cy="1170920"/>
      </dsp:txXfrm>
    </dsp:sp>
    <dsp:sp modelId="{49CACC2D-C6B1-7040-84EF-1B15CFB20472}">
      <dsp:nvSpPr>
        <dsp:cNvPr id="0" name=""/>
        <dsp:cNvSpPr/>
      </dsp:nvSpPr>
      <dsp:spPr>
        <a:xfrm>
          <a:off x="6821241" y="1691194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2B176-25EC-A74C-9F33-FD779A5F5931}">
      <dsp:nvSpPr>
        <dsp:cNvPr id="0" name=""/>
        <dsp:cNvSpPr/>
      </dsp:nvSpPr>
      <dsp:spPr>
        <a:xfrm>
          <a:off x="6812723" y="1893213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B4A2B-8A1E-CF44-BEF9-53B3C1C729FC}">
      <dsp:nvSpPr>
        <dsp:cNvPr id="0" name=""/>
        <dsp:cNvSpPr/>
      </dsp:nvSpPr>
      <dsp:spPr>
        <a:xfrm>
          <a:off x="7197252" y="1923997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6B4A7-454D-9242-A8BE-2B84EFE0A9FE}">
      <dsp:nvSpPr>
        <dsp:cNvPr id="0" name=""/>
        <dsp:cNvSpPr/>
      </dsp:nvSpPr>
      <dsp:spPr>
        <a:xfrm>
          <a:off x="6812723" y="17957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529814"/>
            <a:satOff val="-13218"/>
            <a:lumOff val="46252"/>
            <a:alphaOff val="0"/>
          </a:schemeClr>
        </a:solidFill>
        <a:ln w="15875" cap="flat" cmpd="sng" algn="ctr">
          <a:solidFill>
            <a:schemeClr val="accent1">
              <a:shade val="50000"/>
              <a:hueOff val="529814"/>
              <a:satOff val="-13218"/>
              <a:lumOff val="462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Highly Secure &amp; Compliant</a:t>
          </a:r>
        </a:p>
      </dsp:txBody>
      <dsp:txXfrm>
        <a:off x="7118766" y="280659"/>
        <a:ext cx="1364101" cy="1170920"/>
      </dsp:txXfrm>
    </dsp:sp>
    <dsp:sp modelId="{9D441CCD-A743-C74D-8686-0DA7C6BBDD44}">
      <dsp:nvSpPr>
        <dsp:cNvPr id="0" name=""/>
        <dsp:cNvSpPr/>
      </dsp:nvSpPr>
      <dsp:spPr>
        <a:xfrm>
          <a:off x="8521200" y="778577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6DA31-2FB1-9945-97C7-2AAD5EF0A27D}">
      <dsp:nvSpPr>
        <dsp:cNvPr id="0" name=""/>
        <dsp:cNvSpPr/>
      </dsp:nvSpPr>
      <dsp:spPr>
        <a:xfrm>
          <a:off x="8512682" y="964564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0E755E-4842-4E4F-820C-AC124211717C}">
      <dsp:nvSpPr>
        <dsp:cNvPr id="0" name=""/>
        <dsp:cNvSpPr/>
      </dsp:nvSpPr>
      <dsp:spPr>
        <a:xfrm>
          <a:off x="8906946" y="1002402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F2CF4-B642-8A4A-931F-75FD1901072F}">
      <dsp:nvSpPr>
        <dsp:cNvPr id="0" name=""/>
        <dsp:cNvSpPr/>
      </dsp:nvSpPr>
      <dsp:spPr>
        <a:xfrm>
          <a:off x="8512682" y="2837255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397360"/>
            <a:satOff val="-9913"/>
            <a:lumOff val="34689"/>
            <a:alphaOff val="0"/>
          </a:schemeClr>
        </a:solidFill>
        <a:ln w="15875" cap="flat" cmpd="sng" algn="ctr">
          <a:solidFill>
            <a:schemeClr val="accent1">
              <a:shade val="50000"/>
              <a:hueOff val="397360"/>
              <a:satOff val="-9913"/>
              <a:lumOff val="346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Customizable &amp; Scalable</a:t>
          </a:r>
        </a:p>
      </dsp:txBody>
      <dsp:txXfrm>
        <a:off x="8818725" y="3099957"/>
        <a:ext cx="1364101" cy="1170920"/>
      </dsp:txXfrm>
    </dsp:sp>
    <dsp:sp modelId="{EBD3D866-2DA9-4A45-96E3-7E6B3822BCA7}">
      <dsp:nvSpPr>
        <dsp:cNvPr id="0" name=""/>
        <dsp:cNvSpPr/>
      </dsp:nvSpPr>
      <dsp:spPr>
        <a:xfrm>
          <a:off x="8904513" y="4323223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73729-EE7B-9541-A502-30D289098062}">
      <dsp:nvSpPr>
        <dsp:cNvPr id="0" name=""/>
        <dsp:cNvSpPr/>
      </dsp:nvSpPr>
      <dsp:spPr>
        <a:xfrm>
          <a:off x="6812723" y="3765905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A65409-7961-E443-A9CF-A3F80C860F18}">
      <dsp:nvSpPr>
        <dsp:cNvPr id="0" name=""/>
        <dsp:cNvSpPr/>
      </dsp:nvSpPr>
      <dsp:spPr>
        <a:xfrm>
          <a:off x="8538237" y="4510492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29B4B2-120D-2342-924D-685516BD9A86}">
      <dsp:nvSpPr>
        <dsp:cNvPr id="0" name=""/>
        <dsp:cNvSpPr/>
      </dsp:nvSpPr>
      <dsp:spPr>
        <a:xfrm>
          <a:off x="3410370" y="3755643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264907"/>
            <a:satOff val="-6609"/>
            <a:lumOff val="23126"/>
            <a:alphaOff val="0"/>
          </a:schemeClr>
        </a:solidFill>
        <a:ln w="15875" cap="flat" cmpd="sng" algn="ctr">
          <a:solidFill>
            <a:schemeClr val="accent1">
              <a:shade val="50000"/>
              <a:hueOff val="264907"/>
              <a:satOff val="-6609"/>
              <a:lumOff val="231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Multi-Industry Use Cases</a:t>
          </a:r>
        </a:p>
      </dsp:txBody>
      <dsp:txXfrm>
        <a:off x="3716413" y="4018345"/>
        <a:ext cx="1364101" cy="1170920"/>
      </dsp:txXfrm>
    </dsp:sp>
    <dsp:sp modelId="{AD45DBBC-D6E7-DD49-A5FB-0150D8A8ECF2}">
      <dsp:nvSpPr>
        <dsp:cNvPr id="0" name=""/>
        <dsp:cNvSpPr/>
      </dsp:nvSpPr>
      <dsp:spPr>
        <a:xfrm>
          <a:off x="3467562" y="4507285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1496B-000B-2C4D-BEC8-C182E861C49E}">
      <dsp:nvSpPr>
        <dsp:cNvPr id="0" name=""/>
        <dsp:cNvSpPr/>
      </dsp:nvSpPr>
      <dsp:spPr>
        <a:xfrm>
          <a:off x="1710410" y="4698402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A7C0BE-AD16-8143-AF86-DE316C72B1D7}">
      <dsp:nvSpPr>
        <dsp:cNvPr id="0" name=""/>
        <dsp:cNvSpPr/>
      </dsp:nvSpPr>
      <dsp:spPr>
        <a:xfrm>
          <a:off x="3055045" y="4722131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21ABBF-F28B-CA41-8183-CE1105A4AF6A}">
      <dsp:nvSpPr>
        <dsp:cNvPr id="0" name=""/>
        <dsp:cNvSpPr/>
      </dsp:nvSpPr>
      <dsp:spPr>
        <a:xfrm>
          <a:off x="10204124" y="3787710"/>
          <a:ext cx="1976187" cy="169632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132453"/>
            <a:satOff val="-3304"/>
            <a:lumOff val="11563"/>
            <a:alphaOff val="0"/>
          </a:schemeClr>
        </a:solidFill>
        <a:ln w="15875" cap="flat" cmpd="sng" algn="ctr">
          <a:solidFill>
            <a:schemeClr val="accent1">
              <a:shade val="50000"/>
              <a:hueOff val="132453"/>
              <a:satOff val="-3304"/>
              <a:lumOff val="115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Interpret Images</a:t>
          </a:r>
        </a:p>
      </dsp:txBody>
      <dsp:txXfrm>
        <a:off x="10510167" y="4050412"/>
        <a:ext cx="1364101" cy="1170920"/>
      </dsp:txXfrm>
    </dsp:sp>
    <dsp:sp modelId="{8C4B5109-586A-C548-B70F-6195F21D8DFC}">
      <dsp:nvSpPr>
        <dsp:cNvPr id="0" name=""/>
        <dsp:cNvSpPr/>
      </dsp:nvSpPr>
      <dsp:spPr>
        <a:xfrm>
          <a:off x="10595954" y="5273677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3F4F3-E88B-2E4B-AEAD-9C79F79D11F7}">
      <dsp:nvSpPr>
        <dsp:cNvPr id="0" name=""/>
        <dsp:cNvSpPr/>
      </dsp:nvSpPr>
      <dsp:spPr>
        <a:xfrm>
          <a:off x="8504164" y="4717001"/>
          <a:ext cx="1976187" cy="1696324"/>
        </a:xfrm>
        <a:prstGeom prst="hexagon">
          <a:avLst>
            <a:gd name="adj" fmla="val 25000"/>
            <a:gd name="vf" fmla="val 115470"/>
          </a:avLst>
        </a:prstGeom>
        <a:noFill/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3604A-5219-C042-A21B-7E5567CCB74E}">
      <dsp:nvSpPr>
        <dsp:cNvPr id="0" name=""/>
        <dsp:cNvSpPr/>
      </dsp:nvSpPr>
      <dsp:spPr>
        <a:xfrm>
          <a:off x="10229678" y="5461588"/>
          <a:ext cx="229987" cy="1988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388C7-007D-43EE-B7E9-FBF6910DAD93}">
      <dsp:nvSpPr>
        <dsp:cNvPr id="0" name=""/>
        <dsp:cNvSpPr/>
      </dsp:nvSpPr>
      <dsp:spPr>
        <a:xfrm>
          <a:off x="0" y="54311"/>
          <a:ext cx="9928129" cy="86400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Challenges:</a:t>
          </a:r>
          <a:endParaRPr lang="en-GB" sz="3000" kern="1200" dirty="0"/>
        </a:p>
      </dsp:txBody>
      <dsp:txXfrm>
        <a:off x="0" y="54311"/>
        <a:ext cx="9928129" cy="864000"/>
      </dsp:txXfrm>
    </dsp:sp>
    <dsp:sp modelId="{3DEDE903-0C70-437B-92B4-D4B8E9D78AD6}">
      <dsp:nvSpPr>
        <dsp:cNvPr id="0" name=""/>
        <dsp:cNvSpPr/>
      </dsp:nvSpPr>
      <dsp:spPr>
        <a:xfrm>
          <a:off x="0" y="918311"/>
          <a:ext cx="9928129" cy="3211650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70C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Too many data sources &amp; formats</a:t>
          </a:r>
          <a:endParaRPr lang="en-GB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smtClean="0"/>
            <a:t>Correlation across takes too many Dev Sprints</a:t>
          </a:r>
          <a:endParaRPr lang="en-GB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smtClean="0"/>
            <a:t>Difficulty in extracting actionable insights</a:t>
          </a:r>
          <a:endParaRPr lang="en-GB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smtClean="0"/>
            <a:t>Current GenAI tools expect enterprise data to be exposed outside. Corporate network</a:t>
          </a:r>
          <a:endParaRPr lang="en-GB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As usage increases, the cost also increases</a:t>
          </a:r>
          <a:endParaRPr lang="en-GB" sz="3000" kern="1200" dirty="0"/>
        </a:p>
      </dsp:txBody>
      <dsp:txXfrm>
        <a:off x="0" y="918311"/>
        <a:ext cx="9928129" cy="32116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388C7-007D-43EE-B7E9-FBF6910DAD93}">
      <dsp:nvSpPr>
        <dsp:cNvPr id="0" name=""/>
        <dsp:cNvSpPr/>
      </dsp:nvSpPr>
      <dsp:spPr>
        <a:xfrm>
          <a:off x="0" y="258094"/>
          <a:ext cx="9928129" cy="77760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/>
            <a:t>Solution By OLGPT:</a:t>
          </a:r>
        </a:p>
      </dsp:txBody>
      <dsp:txXfrm>
        <a:off x="0" y="258094"/>
        <a:ext cx="9928129" cy="777600"/>
      </dsp:txXfrm>
    </dsp:sp>
    <dsp:sp modelId="{3DEDE903-0C70-437B-92B4-D4B8E9D78AD6}">
      <dsp:nvSpPr>
        <dsp:cNvPr id="0" name=""/>
        <dsp:cNvSpPr/>
      </dsp:nvSpPr>
      <dsp:spPr>
        <a:xfrm>
          <a:off x="0" y="1035694"/>
          <a:ext cx="9928129" cy="2890484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70C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700" kern="1200" dirty="0"/>
            <a:t>Provides out of box plugins to integrate with existing enterprise tools / applications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700" kern="1200" dirty="0"/>
            <a:t>Fully customizable </a:t>
          </a:r>
          <a:r>
            <a:rPr lang="en-GB" sz="2700" kern="1200" dirty="0" err="1"/>
            <a:t>GenAI</a:t>
          </a:r>
          <a:r>
            <a:rPr lang="en-GB" sz="2700" kern="1200" dirty="0"/>
            <a:t> platform that gives insights from Day “0”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700" kern="1200" dirty="0"/>
            <a:t>Auto-Correlation with fine-tuning options available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700" kern="1200" dirty="0"/>
            <a:t>Fully on-prem / private to enterprise deployment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700" kern="1200" dirty="0"/>
            <a:t>Fixed platform cost</a:t>
          </a:r>
        </a:p>
      </dsp:txBody>
      <dsp:txXfrm>
        <a:off x="0" y="1035694"/>
        <a:ext cx="9928129" cy="2890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081DE-BCDB-49F4-986F-3C2675A969B7}">
      <dsp:nvSpPr>
        <dsp:cNvPr id="0" name=""/>
        <dsp:cNvSpPr/>
      </dsp:nvSpPr>
      <dsp:spPr>
        <a:xfrm>
          <a:off x="0" y="36446"/>
          <a:ext cx="9928129" cy="80640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Benefits:</a:t>
          </a:r>
        </a:p>
      </dsp:txBody>
      <dsp:txXfrm>
        <a:off x="0" y="36446"/>
        <a:ext cx="9928129" cy="806400"/>
      </dsp:txXfrm>
    </dsp:sp>
    <dsp:sp modelId="{FEF1B086-ECB0-4B03-AFBA-2BA6FB399D97}">
      <dsp:nvSpPr>
        <dsp:cNvPr id="0" name=""/>
        <dsp:cNvSpPr/>
      </dsp:nvSpPr>
      <dsp:spPr>
        <a:xfrm>
          <a:off x="0" y="842846"/>
          <a:ext cx="9928129" cy="3304980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70C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/>
            <a:t>Out of Box solution minimizing deployment and customization time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/>
            <a:t>Plug-in store helps in reducing integration time for 3</a:t>
          </a:r>
          <a:r>
            <a:rPr lang="en-GB" sz="2800" kern="1200" baseline="30000" dirty="0"/>
            <a:t>rd</a:t>
          </a:r>
          <a:r>
            <a:rPr lang="en-GB" sz="2800" kern="1200" dirty="0"/>
            <a:t> Party tools / apps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/>
            <a:t>Highly Secure, your data stays in-house, including AI driven insights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/>
            <a:t>Pay as you go pricing options that are budget friendly.</a:t>
          </a:r>
        </a:p>
      </dsp:txBody>
      <dsp:txXfrm>
        <a:off x="0" y="842846"/>
        <a:ext cx="9928129" cy="3304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6D43047-B5EA-9AB4-403D-20E0711D11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54A0F5-ACB7-76F5-2966-34F10DA3E9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42D41-E7F0-104E-B1CA-C5F86331574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0A355-CC90-B7C4-E4C1-2701A89100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4D7BEF-5386-381A-D8B4-300F5DF3F9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A2BBF-7432-954B-8E45-786E35868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01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224BF-5ABD-EB4C-875D-140CF38DBC2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4BDC0-FD64-9F4B-A419-84AF368D7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46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4BDC0-FD64-9F4B-A419-84AF368D7A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7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features of OLGPT for healthcare:</a:t>
            </a:r>
          </a:p>
          <a:p>
            <a:r>
              <a:rPr lang="en-US" b="1" dirty="0"/>
              <a:t>Real-Time Diagnostic Assistance:</a:t>
            </a:r>
            <a:r>
              <a:rPr lang="en-US" dirty="0"/>
              <a:t> OLGPT provides accurate, real-time diagnostic suggestions by analyzing patient symptoms, medical history, and test results. </a:t>
            </a:r>
          </a:p>
          <a:p>
            <a:r>
              <a:rPr lang="en-US" b="1" dirty="0"/>
              <a:t>Personalized Treatment Plans:</a:t>
            </a:r>
            <a:r>
              <a:rPr lang="en-US" dirty="0"/>
              <a:t> It generates tailored, evidence-based treatment recommendations, including medication, therapy options, and follow-up care. </a:t>
            </a:r>
          </a:p>
          <a:p>
            <a:r>
              <a:rPr lang="en-US" b="1" dirty="0"/>
              <a:t>Comprehensive Patient Management:</a:t>
            </a:r>
            <a:r>
              <a:rPr lang="en-US" dirty="0"/>
              <a:t> OLGPT creates individualized care plans for chronic disease management and integrates with wearable devices for real-time monitoring. </a:t>
            </a:r>
          </a:p>
          <a:p>
            <a:r>
              <a:rPr lang="en-US" b="1" dirty="0"/>
              <a:t>NLP-Driven Medical Data Analysis:</a:t>
            </a:r>
            <a:r>
              <a:rPr lang="en-US" dirty="0"/>
              <a:t> The system uses natural language processing to extract and analyze data from unstructured medical records, automating documentation. </a:t>
            </a:r>
          </a:p>
          <a:p>
            <a:r>
              <a:rPr lang="en-US" b="1" dirty="0"/>
              <a:t>Predictive Analytics for Better Outcomes:</a:t>
            </a:r>
            <a:r>
              <a:rPr lang="en-US" dirty="0"/>
              <a:t> OLGPT predicts disease progression and hospital readmission risks, enabling early interventions. </a:t>
            </a:r>
          </a:p>
          <a:p>
            <a:r>
              <a:rPr lang="en-US" b="1" dirty="0"/>
              <a:t>Seamless Integration and Compliance:</a:t>
            </a:r>
            <a:r>
              <a:rPr lang="en-US" dirty="0"/>
              <a:t> It integrates with existing EMR/EHR systems, ensures HIPAA-compliant data privacy, and provides secure telemedicine support. </a:t>
            </a:r>
          </a:p>
          <a:p>
            <a:endParaRPr lang="en-US" i="1" dirty="0"/>
          </a:p>
          <a:p>
            <a:r>
              <a:rPr lang="en-US" b="1" i="0" dirty="0"/>
              <a:t>Benefits?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dirty="0"/>
              <a:t>Speeds up decision-making and improves diagnostic accuracy.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dirty="0"/>
              <a:t>Ensures that patients receive the most appropriate and effective care for their unique needs.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i="0" dirty="0"/>
              <a:t>Ensures continuous patient oversight and adherence to best practices, leading to better health outcomes.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dirty="0"/>
              <a:t>Streamlines administrative tasks, allowing healthcare providers to focus more on patient care.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dirty="0"/>
              <a:t>Improves patient outcomes, reduces unnecessary treatments, and lowers healthcare costs.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i="0" dirty="0"/>
              <a:t>Enhances overall healthcare delivery while ensuring data security and regulatory compliance.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B7666-F619-4AA5-969F-6053C26D00F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845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Key features: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Predictive Maintenance:</a:t>
            </a:r>
            <a:r>
              <a:rPr lang="en-US" dirty="0"/>
              <a:t> OLGPT predicts potential equipment failures by analyzing historical data and real-time sensor readings.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Process Optimization:</a:t>
            </a:r>
            <a:r>
              <a:rPr lang="en-US" dirty="0"/>
              <a:t> Analyzes production workflows to identify inefficiencies and bottlenecks.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Data-Driven Decision-Making:</a:t>
            </a:r>
            <a:r>
              <a:rPr lang="en-US" dirty="0"/>
              <a:t> Integrates real-time analytics and reporting, providing insights into production efficiency, quality control, and maintenance activities.</a:t>
            </a:r>
          </a:p>
          <a:p>
            <a:endParaRPr lang="en-US" dirty="0"/>
          </a:p>
          <a:p>
            <a:r>
              <a:rPr lang="en-US" b="1" dirty="0"/>
              <a:t>Benefits: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Reduced Downtime and Maintenance Costs:</a:t>
            </a:r>
            <a:r>
              <a:rPr lang="en-US" dirty="0"/>
              <a:t> By predicting equipment failures, OLGPT enables proactive maintenance, reducing unexpected downtimes and extending machinery lifespan.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Increased Production Efficiency:</a:t>
            </a:r>
            <a:r>
              <a:rPr lang="en-US" dirty="0"/>
              <a:t> Process optimization leads to higher throughput, and overall improved efficiency in manufacturing operations.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Optimized Resource Utilization:</a:t>
            </a:r>
            <a:r>
              <a:rPr lang="en-US" dirty="0"/>
              <a:t> Real-time production planning ensures efficient use of resources, timely fulfillment of orders, and better overall production management.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Informed Decision-Making:</a:t>
            </a:r>
            <a:r>
              <a:rPr lang="en-US" dirty="0"/>
              <a:t> Data-driven insights empower manufacturers to make informed decisions that enhance productivity, improve quality control, and reduce operational costs.</a:t>
            </a:r>
          </a:p>
          <a:p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B7666-F619-4AA5-969F-6053C26D00F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88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Key Features: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Personalized Learning:</a:t>
            </a:r>
            <a:r>
              <a:rPr lang="en-US" dirty="0"/>
              <a:t> OLGPT customizes learning experiences based on individual student needs, progress, and learning styles.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Content Creation and Curation:</a:t>
            </a:r>
            <a:r>
              <a:rPr lang="en-US" dirty="0"/>
              <a:t> Automatically generates high-quality, SEO-friendly educational content and curates relevant resources aligned with curriculum standards.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Student Engagement:</a:t>
            </a:r>
            <a:r>
              <a:rPr lang="en-US" dirty="0"/>
              <a:t> Develops interactive and immersive learning modules, incorporating gamification elements to motivate students.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Teacher Support and Professional Development:</a:t>
            </a:r>
            <a:r>
              <a:rPr lang="en-US" dirty="0"/>
              <a:t> Offers instructional resources, personalized professional development modules, and facilitates collaboration among educators.</a:t>
            </a:r>
          </a:p>
          <a:p>
            <a:endParaRPr lang="en-US" dirty="0"/>
          </a:p>
          <a:p>
            <a:r>
              <a:rPr lang="en-US" b="1" dirty="0"/>
              <a:t>Benefits: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Enhanced Learning Outcomes:</a:t>
            </a:r>
            <a:r>
              <a:rPr lang="en-US" dirty="0"/>
              <a:t> Personalized learning paths ensure that each student receives tailored instruction, improving engagement and academic achievement.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Efficient Content Delivery:</a:t>
            </a:r>
            <a:r>
              <a:rPr lang="en-US" dirty="0"/>
              <a:t> Automated content creation and curation save educators time, allowing them to focus more on teaching and less on administrative tasks.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Professional Growth for Educators:</a:t>
            </a:r>
            <a:r>
              <a:rPr lang="en-US" dirty="0"/>
              <a:t> Access to instructional resources and professional development modules empowers teachers to continuously improve their skills and adapt to new teaching methods.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Seamless Remote Learning:</a:t>
            </a:r>
            <a:r>
              <a:rPr lang="en-US" dirty="0"/>
              <a:t> OLGPT supports remote and hybrid learning environments, ensuring that students and educators can effectively engage and communicate, regardless of location.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B7666-F619-4AA5-969F-6053C26D00F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137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b="1" dirty="0"/>
              <a:t>Key Features: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Strategy Planning:</a:t>
            </a:r>
            <a:r>
              <a:rPr lang="en-US" dirty="0"/>
              <a:t> OLGPT assists in planning multi-channel marketing campaigns, defining target audiences, setting KPIs, and optimizing budgets.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SEO (Search Engine Optimization):</a:t>
            </a:r>
            <a:r>
              <a:rPr lang="en-US" dirty="0"/>
              <a:t> Provides on-page SEO recommendations, conducts technical SEO audits, and develops localized SEO strategies.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Keyword Research:</a:t>
            </a:r>
            <a:r>
              <a:rPr lang="en-US" dirty="0"/>
              <a:t> Generates relevant keywords based on industry trends and competitor analysis, including long-tail keyword optimization.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Content Generation:</a:t>
            </a:r>
            <a:r>
              <a:rPr lang="en-US" dirty="0"/>
              <a:t> Automatically creates high-quality, SEO-friendly content for blogs, landing pages, and product descriptions, tailored to your brand’s voice.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Website Implementation:</a:t>
            </a:r>
            <a:r>
              <a:rPr lang="en-US" dirty="0"/>
              <a:t> Optimizes website structure, landing pages, and facilitates A/B testing to determine the most effective design and layout.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Social Media Content Calendar:</a:t>
            </a:r>
            <a:r>
              <a:rPr lang="en-US" dirty="0"/>
              <a:t> Manages a social media content calendar, automating content scheduling and generating platform-specific content.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Data-Driven Insights and Analytics:</a:t>
            </a:r>
            <a:r>
              <a:rPr lang="en-US" dirty="0"/>
              <a:t> Provides real-time analytics on campaign performance, user engagement, and website metrics, empowering data-driven decision-making.</a:t>
            </a:r>
          </a:p>
          <a:p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Benefits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Conversational Chat interface to website: </a:t>
            </a:r>
            <a:r>
              <a:rPr lang="en-US" b="0" dirty="0"/>
              <a:t>Enhances your chat interface on website to address website visitors query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Comprehensive Marketing Strategies:</a:t>
            </a:r>
            <a:r>
              <a:rPr lang="en-US" dirty="0"/>
              <a:t> OLGPT helps develop and execute well-rounded marketing strategies, ensuring all aspects of your digital marketing are aligned and optimized for success.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Improved Search Engine Rankings:</a:t>
            </a:r>
            <a:r>
              <a:rPr lang="en-US" dirty="0"/>
              <a:t> With robust SEO and keyword research tools, OLGPT enhances your website’s visibility, driving more organic traffic and improving search engine rankings.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High-Quality Content Creation:</a:t>
            </a:r>
            <a:r>
              <a:rPr lang="en-US" dirty="0"/>
              <a:t> Automated content generation saves time and ensures that your marketing content is both relevant and optimized for SEO, boosting engagement and conversion rates.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Optimized Website Performance:</a:t>
            </a:r>
            <a:r>
              <a:rPr lang="en-US" dirty="0"/>
              <a:t> OLGPT’s recommendations for website structure and landing pages enhance user experience and increase conversion rates by ensuring your website is effective and user-friendly.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Efficient Social Media Management:</a:t>
            </a:r>
            <a:r>
              <a:rPr lang="en-US" dirty="0"/>
              <a:t> The automated content calendar and platform-specific content creation streamline social media marketing, ensuring consistent engagement across all platforms.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Informed Marketing Decisions:</a:t>
            </a:r>
            <a:r>
              <a:rPr lang="en-US" dirty="0"/>
              <a:t> Real-time analytics and insights enable marketers to make data-driven decisions, optimize campaigns on the go, and maximize ROI.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Scalable Solutions:</a:t>
            </a:r>
            <a:r>
              <a:rPr lang="en-US" dirty="0"/>
              <a:t> Whether for small businesses or large enterprises, OLGPT's modular approach allows you to scale your marketing efforts efficiently, adapting to changing market conditions and business needs.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B7666-F619-4AA5-969F-6053C26D00F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272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236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05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78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22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5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6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610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73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22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02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9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523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9" r:id="rId6"/>
    <p:sldLayoutId id="2147483864" r:id="rId7"/>
    <p:sldLayoutId id="2147483865" r:id="rId8"/>
    <p:sldLayoutId id="2147483866" r:id="rId9"/>
    <p:sldLayoutId id="2147483868" r:id="rId10"/>
    <p:sldLayoutId id="21474838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Rectangle 1109">
            <a:extLst>
              <a:ext uri="{FF2B5EF4-FFF2-40B4-BE49-F238E27FC236}">
                <a16:creationId xmlns:a16="http://schemas.microsoft.com/office/drawing/2014/main" id="{0AF4F2BA-3C03-4E2C-8ABC-0949B61B3C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New Beings AI Series - Introduction | Insights | Zenitech">
            <a:extLst>
              <a:ext uri="{FF2B5EF4-FFF2-40B4-BE49-F238E27FC236}">
                <a16:creationId xmlns:a16="http://schemas.microsoft.com/office/drawing/2014/main" id="{8BBDEBF2-AB08-A5B8-E20B-46A7C97B7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0" r="2560" b="-1"/>
          <a:stretch/>
        </p:blipFill>
        <p:spPr bwMode="auto">
          <a:xfrm>
            <a:off x="18" y="10"/>
            <a:ext cx="1219198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1FB9BD-AF63-BA8C-B8DA-E996BCB58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en-US" sz="8800" b="1" dirty="0" err="1" smtClean="0">
                <a:solidFill>
                  <a:srgbClr val="FFFFFF"/>
                </a:solidFill>
              </a:rPr>
              <a:t>Amvion</a:t>
            </a:r>
            <a:r>
              <a:rPr lang="en-US" sz="8800" b="1" dirty="0" smtClean="0">
                <a:solidFill>
                  <a:srgbClr val="FFFFFF"/>
                </a:solidFill>
              </a:rPr>
              <a:t> AI Consulting</a:t>
            </a:r>
            <a:endParaRPr lang="en-US" sz="8800" b="1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FE394-B295-9822-66D7-6F0783682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FFFFFF"/>
                </a:solidFill>
              </a:rPr>
              <a:t>Powered by </a:t>
            </a:r>
            <a:r>
              <a:rPr lang="en-US" sz="1800" dirty="0" err="1" smtClean="0">
                <a:solidFill>
                  <a:srgbClr val="FFFFFF"/>
                </a:solidFill>
              </a:rPr>
              <a:t>observelite</a:t>
            </a:r>
            <a:r>
              <a:rPr lang="en-US" sz="1800" dirty="0" smtClean="0">
                <a:solidFill>
                  <a:srgbClr val="FFFFFF"/>
                </a:solidFill>
              </a:rPr>
              <a:t> </a:t>
            </a:r>
            <a:r>
              <a:rPr lang="en-US" sz="1800" dirty="0" err="1" smtClean="0">
                <a:solidFill>
                  <a:srgbClr val="FFFFFF"/>
                </a:solidFill>
              </a:rPr>
              <a:t>olgpt</a:t>
            </a:r>
            <a:r>
              <a:rPr lang="en-US" sz="1800" dirty="0" smtClean="0">
                <a:solidFill>
                  <a:srgbClr val="FFFFFF"/>
                </a:solidFill>
              </a:rPr>
              <a:t> your custom built </a:t>
            </a:r>
            <a:r>
              <a:rPr lang="en-US" sz="1800" dirty="0" err="1" smtClean="0">
                <a:solidFill>
                  <a:srgbClr val="FFFFFF"/>
                </a:solidFill>
              </a:rPr>
              <a:t>ai</a:t>
            </a:r>
            <a:r>
              <a:rPr lang="en-US" sz="1800" dirty="0" smtClean="0">
                <a:solidFill>
                  <a:srgbClr val="FFFFFF"/>
                </a:solidFill>
              </a:rPr>
              <a:t> solution</a:t>
            </a: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A07787ED-5EDC-4C54-AD87-55B60D0FE3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2" name="!!footer rectangle">
            <a:extLst>
              <a:ext uri="{FF2B5EF4-FFF2-40B4-BE49-F238E27FC236}">
                <a16:creationId xmlns:a16="http://schemas.microsoft.com/office/drawing/2014/main" id="{B40A8CA7-7D5A-43B0-A1A0-B558ECA9E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93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I in Operations Management: Top 5 Points To Optimize Processes">
            <a:extLst>
              <a:ext uri="{FF2B5EF4-FFF2-40B4-BE49-F238E27FC236}">
                <a16:creationId xmlns:a16="http://schemas.microsoft.com/office/drawing/2014/main" id="{81A6C1E7-179A-3496-EC97-C9E5D54A6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" r="4355" b="-1"/>
          <a:stretch/>
        </p:blipFill>
        <p:spPr bwMode="auto">
          <a:xfrm>
            <a:off x="20" y="1233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224" y="6389914"/>
            <a:ext cx="1470220" cy="4236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97612" y="844062"/>
            <a:ext cx="721672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         </a:t>
            </a:r>
            <a:r>
              <a:rPr lang="en-US" sz="4000" b="1" dirty="0" smtClean="0"/>
              <a:t>OLGPT </a:t>
            </a:r>
            <a:r>
              <a:rPr lang="en-US" sz="4000" b="1" dirty="0"/>
              <a:t>– Customized </a:t>
            </a:r>
            <a:r>
              <a:rPr lang="en-US" sz="4000" b="1" dirty="0" err="1"/>
              <a:t>GenAI</a:t>
            </a:r>
            <a:r>
              <a:rPr lang="en-US" sz="4000" b="1" dirty="0"/>
              <a:t> </a:t>
            </a:r>
            <a:r>
              <a:rPr lang="en-US" sz="4000" b="1" dirty="0" smtClean="0"/>
              <a:t>Solution</a:t>
            </a:r>
          </a:p>
          <a:p>
            <a:pPr marL="285750" indent="-285750" algn="just">
              <a:buFont typeface="Wingdings" pitchFamily="2" charset="2"/>
              <a:buChar char="q"/>
            </a:pPr>
            <a:endParaRPr lang="en-US" sz="2800" dirty="0"/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800" dirty="0" smtClean="0"/>
              <a:t>Customizable </a:t>
            </a:r>
            <a:r>
              <a:rPr lang="en-US" sz="2800" dirty="0"/>
              <a:t>AI based platform, with plugins that integrate with business applications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800" dirty="0"/>
              <a:t>Multi-Lingual AI Processing, Supports Indic Languages too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800" dirty="0"/>
              <a:t>Multi-Industry use cases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944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Part 01 - Introduction to Generative AI - DiLeaP 365">
            <a:extLst>
              <a:ext uri="{FF2B5EF4-FFF2-40B4-BE49-F238E27FC236}">
                <a16:creationId xmlns:a16="http://schemas.microsoft.com/office/drawing/2014/main" id="{D64B2BB2-163F-15C2-4B54-8821BB518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/>
          <a:stretch/>
        </p:blipFill>
        <p:spPr bwMode="auto">
          <a:xfrm>
            <a:off x="20" y="10"/>
            <a:ext cx="12191980" cy="64133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695A306-F125-8647-52C1-F19DC7B61E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4476417"/>
              </p:ext>
            </p:extLst>
          </p:nvPr>
        </p:nvGraphicFramePr>
        <p:xfrm>
          <a:off x="0" y="0"/>
          <a:ext cx="12191980" cy="6413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9AAE61-3885-E27E-C5D5-45FE74D54238}"/>
              </a:ext>
            </a:extLst>
          </p:cNvPr>
          <p:cNvSpPr txBox="1"/>
          <p:nvPr/>
        </p:nvSpPr>
        <p:spPr>
          <a:xfrm>
            <a:off x="5260934" y="3366370"/>
            <a:ext cx="1341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85000"/>
                  </a:schemeClr>
                </a:solidFill>
              </a:rPr>
              <a:t>OLGPT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F6CBC4-EEA6-6129-D64C-CC773EFFD6DA}"/>
              </a:ext>
            </a:extLst>
          </p:cNvPr>
          <p:cNvSpPr txBox="1"/>
          <p:nvPr/>
        </p:nvSpPr>
        <p:spPr>
          <a:xfrm>
            <a:off x="5285966" y="3366370"/>
            <a:ext cx="1341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85000"/>
                  </a:schemeClr>
                </a:solidFill>
              </a:rPr>
              <a:t>OLGPT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235" y="641332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7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>
                                            <p:graphicEl>
                                              <a:dgm id="{DCC6BCA8-5F10-9A4C-9A16-B5AB5E507A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>
                                            <p:graphicEl>
                                              <a:dgm id="{DCC6BCA8-5F10-9A4C-9A16-B5AB5E507A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>
                                            <p:graphicEl>
                                              <a:dgm id="{DCC6BCA8-5F10-9A4C-9A16-B5AB5E507A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>
                                            <p:graphicEl>
                                              <a:dgm id="{DCC6BCA8-5F10-9A4C-9A16-B5AB5E507A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4">
                                            <p:graphicEl>
                                              <a:dgm id="{3F4CDDDE-7353-B94E-BB77-E0BF08344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4">
                                            <p:graphicEl>
                                              <a:dgm id="{3F4CDDDE-7353-B94E-BB77-E0BF08344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4">
                                            <p:graphicEl>
                                              <a:dgm id="{3F4CDDDE-7353-B94E-BB77-E0BF08344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4">
                                            <p:graphicEl>
                                              <a:dgm id="{3F4CDDDE-7353-B94E-BB77-E0BF08344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4">
                                            <p:graphicEl>
                                              <a:dgm id="{76256225-8A00-8E49-A26C-F09CAD39B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4">
                                            <p:graphicEl>
                                              <a:dgm id="{76256225-8A00-8E49-A26C-F09CAD39B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4">
                                            <p:graphicEl>
                                              <a:dgm id="{76256225-8A00-8E49-A26C-F09CAD39B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4">
                                            <p:graphicEl>
                                              <a:dgm id="{76256225-8A00-8E49-A26C-F09CAD39B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4">
                                            <p:graphicEl>
                                              <a:dgm id="{8738CE16-B95A-DF48-8D0E-5C90CAAFD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4">
                                            <p:graphicEl>
                                              <a:dgm id="{8738CE16-B95A-DF48-8D0E-5C90CAAFD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4">
                                            <p:graphicEl>
                                              <a:dgm id="{8738CE16-B95A-DF48-8D0E-5C90CAAFD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4">
                                            <p:graphicEl>
                                              <a:dgm id="{8738CE16-B95A-DF48-8D0E-5C90CAAFD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4">
                                            <p:graphicEl>
                                              <a:dgm id="{E3CCEFA2-7A6E-3C4D-B015-D716E7582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4">
                                            <p:graphicEl>
                                              <a:dgm id="{E3CCEFA2-7A6E-3C4D-B015-D716E7582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4">
                                            <p:graphicEl>
                                              <a:dgm id="{E3CCEFA2-7A6E-3C4D-B015-D716E7582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>
                                            <p:graphicEl>
                                              <a:dgm id="{E3CCEFA2-7A6E-3C4D-B015-D716E7582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4">
                                            <p:graphicEl>
                                              <a:dgm id="{E8994E39-E42A-1543-B025-5E1542C72E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4">
                                            <p:graphicEl>
                                              <a:dgm id="{E8994E39-E42A-1543-B025-5E1542C72E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4">
                                            <p:graphicEl>
                                              <a:dgm id="{E8994E39-E42A-1543-B025-5E1542C72E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4">
                                            <p:graphicEl>
                                              <a:dgm id="{E8994E39-E42A-1543-B025-5E1542C72E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4">
                                            <p:graphicEl>
                                              <a:dgm id="{A380C955-9A4A-1247-9DA9-4ED2E5CC99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4">
                                            <p:graphicEl>
                                              <a:dgm id="{A380C955-9A4A-1247-9DA9-4ED2E5CC99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4">
                                            <p:graphicEl>
                                              <a:dgm id="{A380C955-9A4A-1247-9DA9-4ED2E5CC99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4">
                                            <p:graphicEl>
                                              <a:dgm id="{A380C955-9A4A-1247-9DA9-4ED2E5CC99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4">
                                            <p:graphicEl>
                                              <a:dgm id="{49433E27-B91D-9C4E-B212-2564A7781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4">
                                            <p:graphicEl>
                                              <a:dgm id="{49433E27-B91D-9C4E-B212-2564A7781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4">
                                            <p:graphicEl>
                                              <a:dgm id="{49433E27-B91D-9C4E-B212-2564A7781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4">
                                            <p:graphicEl>
                                              <a:dgm id="{49433E27-B91D-9C4E-B212-2564A7781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4">
                                            <p:graphicEl>
                                              <a:dgm id="{4D8E5EB7-FB68-8148-A816-B2B8BA42B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4">
                                            <p:graphicEl>
                                              <a:dgm id="{4D8E5EB7-FB68-8148-A816-B2B8BA42B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4">
                                            <p:graphicEl>
                                              <a:dgm id="{4D8E5EB7-FB68-8148-A816-B2B8BA42B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4">
                                            <p:graphicEl>
                                              <a:dgm id="{4D8E5EB7-FB68-8148-A816-B2B8BA42B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50" autoRev="1" fill="remove"/>
                                        <p:tgtEl>
                                          <p:spTgt spid="4">
                                            <p:graphicEl>
                                              <a:dgm id="{834687E6-2E1B-9142-ACB7-962A28EB0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61" dur="250" autoRev="1" fill="remove"/>
                                        <p:tgtEl>
                                          <p:spTgt spid="4">
                                            <p:graphicEl>
                                              <a:dgm id="{834687E6-2E1B-9142-ACB7-962A28EB0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62" dur="250" autoRev="1" fill="remove"/>
                                        <p:tgtEl>
                                          <p:spTgt spid="4">
                                            <p:graphicEl>
                                              <a:dgm id="{834687E6-2E1B-9142-ACB7-962A28EB0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4">
                                            <p:graphicEl>
                                              <a:dgm id="{834687E6-2E1B-9142-ACB7-962A28EB0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50" autoRev="1" fill="remove"/>
                                        <p:tgtEl>
                                          <p:spTgt spid="4">
                                            <p:graphicEl>
                                              <a:dgm id="{6E8EB13A-C36F-8B4A-9439-105820E23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67" dur="250" autoRev="1" fill="remove"/>
                                        <p:tgtEl>
                                          <p:spTgt spid="4">
                                            <p:graphicEl>
                                              <a:dgm id="{6E8EB13A-C36F-8B4A-9439-105820E23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4">
                                            <p:graphicEl>
                                              <a:dgm id="{6E8EB13A-C36F-8B4A-9439-105820E23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4">
                                            <p:graphicEl>
                                              <a:dgm id="{6E8EB13A-C36F-8B4A-9439-105820E23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50" autoRev="1" fill="remove"/>
                                        <p:tgtEl>
                                          <p:spTgt spid="4">
                                            <p:graphicEl>
                                              <a:dgm id="{402DEAAC-BDCE-004A-AA83-5947EF57C5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73" dur="250" autoRev="1" fill="remove"/>
                                        <p:tgtEl>
                                          <p:spTgt spid="4">
                                            <p:graphicEl>
                                              <a:dgm id="{402DEAAC-BDCE-004A-AA83-5947EF57C5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4">
                                            <p:graphicEl>
                                              <a:dgm id="{402DEAAC-BDCE-004A-AA83-5947EF57C5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autoRev="1" fill="remove"/>
                                        <p:tgtEl>
                                          <p:spTgt spid="4">
                                            <p:graphicEl>
                                              <a:dgm id="{402DEAAC-BDCE-004A-AA83-5947EF57C5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250" autoRev="1" fill="remove"/>
                                        <p:tgtEl>
                                          <p:spTgt spid="4">
                                            <p:graphicEl>
                                              <a:dgm id="{49CACC2D-C6B1-7040-84EF-1B15CFB204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79" dur="250" autoRev="1" fill="remove"/>
                                        <p:tgtEl>
                                          <p:spTgt spid="4">
                                            <p:graphicEl>
                                              <a:dgm id="{49CACC2D-C6B1-7040-84EF-1B15CFB204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4">
                                            <p:graphicEl>
                                              <a:dgm id="{49CACC2D-C6B1-7040-84EF-1B15CFB204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autoRev="1" fill="remove"/>
                                        <p:tgtEl>
                                          <p:spTgt spid="4">
                                            <p:graphicEl>
                                              <a:dgm id="{49CACC2D-C6B1-7040-84EF-1B15CFB204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250" autoRev="1" fill="remove"/>
                                        <p:tgtEl>
                                          <p:spTgt spid="4">
                                            <p:graphicEl>
                                              <a:dgm id="{B30CAFD2-B2EB-2E4C-BF65-D8CAE71DF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85" dur="250" autoRev="1" fill="remove"/>
                                        <p:tgtEl>
                                          <p:spTgt spid="4">
                                            <p:graphicEl>
                                              <a:dgm id="{B30CAFD2-B2EB-2E4C-BF65-D8CAE71DF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86" dur="250" autoRev="1" fill="remove"/>
                                        <p:tgtEl>
                                          <p:spTgt spid="4">
                                            <p:graphicEl>
                                              <a:dgm id="{B30CAFD2-B2EB-2E4C-BF65-D8CAE71DF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50" autoRev="1" fill="remove"/>
                                        <p:tgtEl>
                                          <p:spTgt spid="4">
                                            <p:graphicEl>
                                              <a:dgm id="{B30CAFD2-B2EB-2E4C-BF65-D8CAE71DF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50" autoRev="1" fill="remove"/>
                                        <p:tgtEl>
                                          <p:spTgt spid="4">
                                            <p:graphicEl>
                                              <a:dgm id="{8E6B4A2B-8A1E-CF44-BEF9-53B3C1C72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91" dur="250" autoRev="1" fill="remove"/>
                                        <p:tgtEl>
                                          <p:spTgt spid="4">
                                            <p:graphicEl>
                                              <a:dgm id="{8E6B4A2B-8A1E-CF44-BEF9-53B3C1C72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92" dur="250" autoRev="1" fill="remove"/>
                                        <p:tgtEl>
                                          <p:spTgt spid="4">
                                            <p:graphicEl>
                                              <a:dgm id="{8E6B4A2B-8A1E-CF44-BEF9-53B3C1C72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50" autoRev="1" fill="remove"/>
                                        <p:tgtEl>
                                          <p:spTgt spid="4">
                                            <p:graphicEl>
                                              <a:dgm id="{8E6B4A2B-8A1E-CF44-BEF9-53B3C1C72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50" autoRev="1" fill="remove"/>
                                        <p:tgtEl>
                                          <p:spTgt spid="4">
                                            <p:graphicEl>
                                              <a:dgm id="{1D92B176-25EC-A74C-9F33-FD779A5F5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97" dur="250" autoRev="1" fill="remove"/>
                                        <p:tgtEl>
                                          <p:spTgt spid="4">
                                            <p:graphicEl>
                                              <a:dgm id="{1D92B176-25EC-A74C-9F33-FD779A5F5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98" dur="250" autoRev="1" fill="remove"/>
                                        <p:tgtEl>
                                          <p:spTgt spid="4">
                                            <p:graphicEl>
                                              <a:dgm id="{1D92B176-25EC-A74C-9F33-FD779A5F5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4">
                                            <p:graphicEl>
                                              <a:dgm id="{1D92B176-25EC-A74C-9F33-FD779A5F5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250" autoRev="1" fill="remove"/>
                                        <p:tgtEl>
                                          <p:spTgt spid="4">
                                            <p:graphicEl>
                                              <a:dgm id="{9D441CCD-A743-C74D-8686-0DA7C6BBD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03" dur="250" autoRev="1" fill="remove"/>
                                        <p:tgtEl>
                                          <p:spTgt spid="4">
                                            <p:graphicEl>
                                              <a:dgm id="{9D441CCD-A743-C74D-8686-0DA7C6BBD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04" dur="250" autoRev="1" fill="remove"/>
                                        <p:tgtEl>
                                          <p:spTgt spid="4">
                                            <p:graphicEl>
                                              <a:dgm id="{9D441CCD-A743-C74D-8686-0DA7C6BBD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50" autoRev="1" fill="remove"/>
                                        <p:tgtEl>
                                          <p:spTgt spid="4">
                                            <p:graphicEl>
                                              <a:dgm id="{9D441CCD-A743-C74D-8686-0DA7C6BBD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250" autoRev="1" fill="remove"/>
                                        <p:tgtEl>
                                          <p:spTgt spid="4">
                                            <p:graphicEl>
                                              <a:dgm id="{7246B4A7-454D-9242-A8BE-2B84EFE0A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09" dur="250" autoRev="1" fill="remove"/>
                                        <p:tgtEl>
                                          <p:spTgt spid="4">
                                            <p:graphicEl>
                                              <a:dgm id="{7246B4A7-454D-9242-A8BE-2B84EFE0A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10" dur="250" autoRev="1" fill="remove"/>
                                        <p:tgtEl>
                                          <p:spTgt spid="4">
                                            <p:graphicEl>
                                              <a:dgm id="{7246B4A7-454D-9242-A8BE-2B84EFE0A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50" autoRev="1" fill="remove"/>
                                        <p:tgtEl>
                                          <p:spTgt spid="4">
                                            <p:graphicEl>
                                              <a:dgm id="{7246B4A7-454D-9242-A8BE-2B84EFE0A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250" autoRev="1" fill="remove"/>
                                        <p:tgtEl>
                                          <p:spTgt spid="4">
                                            <p:graphicEl>
                                              <a:dgm id="{7E0E755E-4842-4E4F-820C-AC1242117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15" dur="250" autoRev="1" fill="remove"/>
                                        <p:tgtEl>
                                          <p:spTgt spid="4">
                                            <p:graphicEl>
                                              <a:dgm id="{7E0E755E-4842-4E4F-820C-AC1242117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16" dur="250" autoRev="1" fill="remove"/>
                                        <p:tgtEl>
                                          <p:spTgt spid="4">
                                            <p:graphicEl>
                                              <a:dgm id="{7E0E755E-4842-4E4F-820C-AC1242117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250" autoRev="1" fill="remove"/>
                                        <p:tgtEl>
                                          <p:spTgt spid="4">
                                            <p:graphicEl>
                                              <a:dgm id="{7E0E755E-4842-4E4F-820C-AC1242117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250" autoRev="1" fill="remove"/>
                                        <p:tgtEl>
                                          <p:spTgt spid="4">
                                            <p:graphicEl>
                                              <a:dgm id="{4296DA31-2FB1-9945-97C7-2AAD5EF0A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21" dur="250" autoRev="1" fill="remove"/>
                                        <p:tgtEl>
                                          <p:spTgt spid="4">
                                            <p:graphicEl>
                                              <a:dgm id="{4296DA31-2FB1-9945-97C7-2AAD5EF0A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">
                                            <p:graphicEl>
                                              <a:dgm id="{4296DA31-2FB1-9945-97C7-2AAD5EF0A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50" autoRev="1" fill="remove"/>
                                        <p:tgtEl>
                                          <p:spTgt spid="4">
                                            <p:graphicEl>
                                              <a:dgm id="{4296DA31-2FB1-9945-97C7-2AAD5EF0A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50" autoRev="1" fill="remove"/>
                                        <p:tgtEl>
                                          <p:spTgt spid="4">
                                            <p:graphicEl>
                                              <a:dgm id="{EBD3D866-2DA9-4A45-96E3-7E6B3822B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27" dur="250" autoRev="1" fill="remove"/>
                                        <p:tgtEl>
                                          <p:spTgt spid="4">
                                            <p:graphicEl>
                                              <a:dgm id="{EBD3D866-2DA9-4A45-96E3-7E6B3822B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28" dur="250" autoRev="1" fill="remove"/>
                                        <p:tgtEl>
                                          <p:spTgt spid="4">
                                            <p:graphicEl>
                                              <a:dgm id="{EBD3D866-2DA9-4A45-96E3-7E6B3822B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autoRev="1" fill="remove"/>
                                        <p:tgtEl>
                                          <p:spTgt spid="4">
                                            <p:graphicEl>
                                              <a:dgm id="{EBD3D866-2DA9-4A45-96E3-7E6B3822B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250" autoRev="1" fill="remove"/>
                                        <p:tgtEl>
                                          <p:spTgt spid="4">
                                            <p:graphicEl>
                                              <a:dgm id="{E0AF2CF4-B642-8A4A-931F-75FD19010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33" dur="250" autoRev="1" fill="remove"/>
                                        <p:tgtEl>
                                          <p:spTgt spid="4">
                                            <p:graphicEl>
                                              <a:dgm id="{E0AF2CF4-B642-8A4A-931F-75FD19010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34" dur="250" autoRev="1" fill="remove"/>
                                        <p:tgtEl>
                                          <p:spTgt spid="4">
                                            <p:graphicEl>
                                              <a:dgm id="{E0AF2CF4-B642-8A4A-931F-75FD19010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250" autoRev="1" fill="remove"/>
                                        <p:tgtEl>
                                          <p:spTgt spid="4">
                                            <p:graphicEl>
                                              <a:dgm id="{E0AF2CF4-B642-8A4A-931F-75FD19010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8" dur="250" autoRev="1" fill="remove"/>
                                        <p:tgtEl>
                                          <p:spTgt spid="4">
                                            <p:graphicEl>
                                              <a:dgm id="{19A65409-7961-E443-A9CF-A3F80C860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39" dur="250" autoRev="1" fill="remove"/>
                                        <p:tgtEl>
                                          <p:spTgt spid="4">
                                            <p:graphicEl>
                                              <a:dgm id="{19A65409-7961-E443-A9CF-A3F80C860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40" dur="250" autoRev="1" fill="remove"/>
                                        <p:tgtEl>
                                          <p:spTgt spid="4">
                                            <p:graphicEl>
                                              <a:dgm id="{19A65409-7961-E443-A9CF-A3F80C860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4">
                                            <p:graphicEl>
                                              <a:dgm id="{19A65409-7961-E443-A9CF-A3F80C860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250" autoRev="1" fill="remove"/>
                                        <p:tgtEl>
                                          <p:spTgt spid="4">
                                            <p:graphicEl>
                                              <a:dgm id="{B7973729-EE7B-9541-A502-30D289098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45" dur="250" autoRev="1" fill="remove"/>
                                        <p:tgtEl>
                                          <p:spTgt spid="4">
                                            <p:graphicEl>
                                              <a:dgm id="{B7973729-EE7B-9541-A502-30D289098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46" dur="250" autoRev="1" fill="remove"/>
                                        <p:tgtEl>
                                          <p:spTgt spid="4">
                                            <p:graphicEl>
                                              <a:dgm id="{B7973729-EE7B-9541-A502-30D289098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50" autoRev="1" fill="remove"/>
                                        <p:tgtEl>
                                          <p:spTgt spid="4">
                                            <p:graphicEl>
                                              <a:dgm id="{B7973729-EE7B-9541-A502-30D289098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250" autoRev="1" fill="remove"/>
                                        <p:tgtEl>
                                          <p:spTgt spid="4">
                                            <p:graphicEl>
                                              <a:dgm id="{AD45DBBC-D6E7-DD49-A5FB-0150D8A8E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51" dur="250" autoRev="1" fill="remove"/>
                                        <p:tgtEl>
                                          <p:spTgt spid="4">
                                            <p:graphicEl>
                                              <a:dgm id="{AD45DBBC-D6E7-DD49-A5FB-0150D8A8E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52" dur="250" autoRev="1" fill="remove"/>
                                        <p:tgtEl>
                                          <p:spTgt spid="4">
                                            <p:graphicEl>
                                              <a:dgm id="{AD45DBBC-D6E7-DD49-A5FB-0150D8A8E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50" autoRev="1" fill="remove"/>
                                        <p:tgtEl>
                                          <p:spTgt spid="4">
                                            <p:graphicEl>
                                              <a:dgm id="{AD45DBBC-D6E7-DD49-A5FB-0150D8A8E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250" autoRev="1" fill="remove"/>
                                        <p:tgtEl>
                                          <p:spTgt spid="4">
                                            <p:graphicEl>
                                              <a:dgm id="{A729B4B2-120D-2342-924D-685516BD9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57" dur="250" autoRev="1" fill="remove"/>
                                        <p:tgtEl>
                                          <p:spTgt spid="4">
                                            <p:graphicEl>
                                              <a:dgm id="{A729B4B2-120D-2342-924D-685516BD9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58" dur="250" autoRev="1" fill="remove"/>
                                        <p:tgtEl>
                                          <p:spTgt spid="4">
                                            <p:graphicEl>
                                              <a:dgm id="{A729B4B2-120D-2342-924D-685516BD9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250" autoRev="1" fill="remove"/>
                                        <p:tgtEl>
                                          <p:spTgt spid="4">
                                            <p:graphicEl>
                                              <a:dgm id="{A729B4B2-120D-2342-924D-685516BD9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250" autoRev="1" fill="remove"/>
                                        <p:tgtEl>
                                          <p:spTgt spid="4">
                                            <p:graphicEl>
                                              <a:dgm id="{D6A7C0BE-AD16-8143-AF86-DE316C72B1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63" dur="250" autoRev="1" fill="remove"/>
                                        <p:tgtEl>
                                          <p:spTgt spid="4">
                                            <p:graphicEl>
                                              <a:dgm id="{D6A7C0BE-AD16-8143-AF86-DE316C72B1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64" dur="250" autoRev="1" fill="remove"/>
                                        <p:tgtEl>
                                          <p:spTgt spid="4">
                                            <p:graphicEl>
                                              <a:dgm id="{D6A7C0BE-AD16-8143-AF86-DE316C72B1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250" autoRev="1" fill="remove"/>
                                        <p:tgtEl>
                                          <p:spTgt spid="4">
                                            <p:graphicEl>
                                              <a:dgm id="{D6A7C0BE-AD16-8143-AF86-DE316C72B1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250" autoRev="1" fill="remove"/>
                                        <p:tgtEl>
                                          <p:spTgt spid="4">
                                            <p:graphicEl>
                                              <a:dgm id="{6951496B-000B-2C4D-BEC8-C182E861C4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69" dur="250" autoRev="1" fill="remove"/>
                                        <p:tgtEl>
                                          <p:spTgt spid="4">
                                            <p:graphicEl>
                                              <a:dgm id="{6951496B-000B-2C4D-BEC8-C182E861C4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4">
                                            <p:graphicEl>
                                              <a:dgm id="{6951496B-000B-2C4D-BEC8-C182E861C4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250" autoRev="1" fill="remove"/>
                                        <p:tgtEl>
                                          <p:spTgt spid="4">
                                            <p:graphicEl>
                                              <a:dgm id="{6951496B-000B-2C4D-BEC8-C182E861C4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4">
                                            <p:graphicEl>
                                              <a:dgm id="{8C4B5109-586A-C548-B70F-6195F21D8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4">
                                            <p:graphicEl>
                                              <a:dgm id="{8C4B5109-586A-C548-B70F-6195F21D8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4">
                                            <p:graphicEl>
                                              <a:dgm id="{8C4B5109-586A-C548-B70F-6195F21D8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4">
                                            <p:graphicEl>
                                              <a:dgm id="{8C4B5109-586A-C548-B70F-6195F21D8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0" dur="250" autoRev="1" fill="remove"/>
                                        <p:tgtEl>
                                          <p:spTgt spid="4">
                                            <p:graphicEl>
                                              <a:dgm id="{8621ABBF-F28B-CA41-8183-CE1105A4A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81" dur="250" autoRev="1" fill="remove"/>
                                        <p:tgtEl>
                                          <p:spTgt spid="4">
                                            <p:graphicEl>
                                              <a:dgm id="{8621ABBF-F28B-CA41-8183-CE1105A4A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82" dur="250" autoRev="1" fill="remove"/>
                                        <p:tgtEl>
                                          <p:spTgt spid="4">
                                            <p:graphicEl>
                                              <a:dgm id="{8621ABBF-F28B-CA41-8183-CE1105A4A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4">
                                            <p:graphicEl>
                                              <a:dgm id="{8621ABBF-F28B-CA41-8183-CE1105A4A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250" autoRev="1" fill="remove"/>
                                        <p:tgtEl>
                                          <p:spTgt spid="4">
                                            <p:graphicEl>
                                              <a:dgm id="{8BA3604A-5219-C042-A21B-7E5567CCB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87" dur="250" autoRev="1" fill="remove"/>
                                        <p:tgtEl>
                                          <p:spTgt spid="4">
                                            <p:graphicEl>
                                              <a:dgm id="{8BA3604A-5219-C042-A21B-7E5567CCB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88" dur="250" autoRev="1" fill="remove"/>
                                        <p:tgtEl>
                                          <p:spTgt spid="4">
                                            <p:graphicEl>
                                              <a:dgm id="{8BA3604A-5219-C042-A21B-7E5567CCB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50" autoRev="1" fill="remove"/>
                                        <p:tgtEl>
                                          <p:spTgt spid="4">
                                            <p:graphicEl>
                                              <a:dgm id="{8BA3604A-5219-C042-A21B-7E5567CCB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9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250" autoRev="1" fill="remove"/>
                                        <p:tgtEl>
                                          <p:spTgt spid="4">
                                            <p:graphicEl>
                                              <a:dgm id="{62F3F4F3-E88B-2E4B-AEAD-9C79F79D1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animClr clrSpc="rgb" dir="cw">
                                      <p:cBhvr>
                                        <p:cTn id="193" dur="250" autoRev="1" fill="remove"/>
                                        <p:tgtEl>
                                          <p:spTgt spid="4">
                                            <p:graphicEl>
                                              <a:dgm id="{62F3F4F3-E88B-2E4B-AEAD-9C79F79D1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  <p:set>
                                      <p:cBhvr>
                                        <p:cTn id="194" dur="250" autoRev="1" fill="remove"/>
                                        <p:tgtEl>
                                          <p:spTgt spid="4">
                                            <p:graphicEl>
                                              <a:dgm id="{62F3F4F3-E88B-2E4B-AEAD-9C79F79D1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50" autoRev="1" fill="remove"/>
                                        <p:tgtEl>
                                          <p:spTgt spid="4">
                                            <p:graphicEl>
                                              <a:dgm id="{62F3F4F3-E88B-2E4B-AEAD-9C79F79D1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15,100+ Use Case Diagram Stock Photos, Pictures &amp; Royalty-Free Images -  iStock | Flow chart">
            <a:extLst>
              <a:ext uri="{FF2B5EF4-FFF2-40B4-BE49-F238E27FC236}">
                <a16:creationId xmlns:a16="http://schemas.microsoft.com/office/drawing/2014/main" id="{BEA74758-E632-F606-AFDF-51811D23B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61" b="10239"/>
          <a:stretch/>
        </p:blipFill>
        <p:spPr bwMode="auto">
          <a:xfrm>
            <a:off x="-21692" y="-12683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1" name="Rectangle 7180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13394-52B4-E122-F9D6-2B7F925B7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Use Cases</a:t>
            </a:r>
          </a:p>
        </p:txBody>
      </p:sp>
      <p:cxnSp>
        <p:nvCxnSpPr>
          <p:cNvPr id="7183" name="Straight Connector 718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5" name="!!footer rectangle">
            <a:extLst>
              <a:ext uri="{FF2B5EF4-FFF2-40B4-BE49-F238E27FC236}">
                <a16:creationId xmlns:a16="http://schemas.microsoft.com/office/drawing/2014/main" id="{E239D8CC-16F4-4B2B-80F0-203C56D0D2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59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8189-E6E0-F362-7F0D-D2F972A8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Use Case – OL GPT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6D88D07-A278-F4AF-DF5F-BCC2E5A82A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258713"/>
              </p:ext>
            </p:extLst>
          </p:nvPr>
        </p:nvGraphicFramePr>
        <p:xfrm>
          <a:off x="212945" y="2079320"/>
          <a:ext cx="9928129" cy="4184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A32D414-F0F1-7F87-53CA-8957F5705283}"/>
              </a:ext>
            </a:extLst>
          </p:cNvPr>
          <p:cNvSpPr txBox="1"/>
          <p:nvPr/>
        </p:nvSpPr>
        <p:spPr>
          <a:xfrm>
            <a:off x="10063900" y="2589758"/>
            <a:ext cx="209518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Health-Care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Manufacturing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Edu-Tech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Marketing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Human Resources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Insurance &amp; Finance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8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1D388C7-007D-43EE-B7E9-FBF6910DA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71D388C7-007D-43EE-B7E9-FBF6910DA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71D388C7-007D-43EE-B7E9-FBF6910DA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EDE903-0C70-437B-92B4-D4B8E9D7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3DEDE903-0C70-437B-92B4-D4B8E9D7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3DEDE903-0C70-437B-92B4-D4B8E9D7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8189-E6E0-F362-7F0D-D2F972A8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Use Case – OL GPT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6D88D07-A278-F4AF-DF5F-BCC2E5A82A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855019"/>
              </p:ext>
            </p:extLst>
          </p:nvPr>
        </p:nvGraphicFramePr>
        <p:xfrm>
          <a:off x="212945" y="2079320"/>
          <a:ext cx="9928129" cy="4184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A32D414-F0F1-7F87-53CA-8957F5705283}"/>
              </a:ext>
            </a:extLst>
          </p:cNvPr>
          <p:cNvSpPr txBox="1"/>
          <p:nvPr/>
        </p:nvSpPr>
        <p:spPr>
          <a:xfrm>
            <a:off x="10063900" y="2589758"/>
            <a:ext cx="209518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Health-Care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Manufacturing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Edu-Tech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Marketing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Human Resources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Insurance &amp; Finance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7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1D388C7-007D-43EE-B7E9-FBF6910DA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71D388C7-007D-43EE-B7E9-FBF6910DA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71D388C7-007D-43EE-B7E9-FBF6910DA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EDE903-0C70-437B-92B4-D4B8E9D7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3DEDE903-0C70-437B-92B4-D4B8E9D7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3DEDE903-0C70-437B-92B4-D4B8E9D7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8189-E6E0-F362-7F0D-D2F972A8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Use Case – OL GPT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6D88D07-A278-F4AF-DF5F-BCC2E5A82A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6293237"/>
              </p:ext>
            </p:extLst>
          </p:nvPr>
        </p:nvGraphicFramePr>
        <p:xfrm>
          <a:off x="212945" y="2079320"/>
          <a:ext cx="9928129" cy="4184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A32D414-F0F1-7F87-53CA-8957F5705283}"/>
              </a:ext>
            </a:extLst>
          </p:cNvPr>
          <p:cNvSpPr txBox="1"/>
          <p:nvPr/>
        </p:nvSpPr>
        <p:spPr>
          <a:xfrm>
            <a:off x="10063900" y="2589758"/>
            <a:ext cx="209518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Health-Care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Manufacturing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Edu-Tech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Marketing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Human Resources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Insurance &amp; Finance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3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8081DE-BCDB-49F4-986F-3C2675A96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868081DE-BCDB-49F4-986F-3C2675A96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868081DE-BCDB-49F4-986F-3C2675A96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EF1B086-ECB0-4B03-AFBA-2BA6FB399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FEF1B086-ECB0-4B03-AFBA-2BA6FB399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FEF1B086-ECB0-4B03-AFBA-2BA6FB399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13394-52B4-E122-F9D6-2B7F925B7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431834"/>
            <a:ext cx="3161633" cy="40091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 smtClean="0"/>
              <a:t>Industry</a:t>
            </a:r>
            <a:br>
              <a:rPr lang="en-US" sz="4800" b="1" dirty="0" smtClean="0"/>
            </a:br>
            <a:r>
              <a:rPr lang="en-US" sz="4800" b="1" dirty="0" smtClean="0"/>
              <a:t>Applications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2000" b="1" dirty="0" smtClean="0"/>
              <a:t>Customized AI </a:t>
            </a:r>
            <a:r>
              <a:rPr lang="en-US" sz="2000" b="1" dirty="0"/>
              <a:t>for Every </a:t>
            </a:r>
            <a:r>
              <a:rPr lang="en-US" sz="2000" b="1" dirty="0" smtClean="0"/>
              <a:t>Sector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7183" name="Straight Connector 718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5" name="!!footer rectangle">
            <a:extLst>
              <a:ext uri="{FF2B5EF4-FFF2-40B4-BE49-F238E27FC236}">
                <a16:creationId xmlns:a16="http://schemas.microsoft.com/office/drawing/2014/main" id="{E239D8CC-16F4-4B2B-80F0-203C56D0D2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6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3E89CF3-D04C-CBD1-4F45-70118C2A0239}"/>
              </a:ext>
            </a:extLst>
          </p:cNvPr>
          <p:cNvSpPr txBox="1"/>
          <p:nvPr/>
        </p:nvSpPr>
        <p:spPr>
          <a:xfrm>
            <a:off x="686435" y="457835"/>
            <a:ext cx="723455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udy Old Style" panose="02020502050305020303" pitchFamily="18" charset="0"/>
                <a:ea typeface="OPPOSans B" panose="00020600040101010101" pitchFamily="18" charset="-122"/>
                <a:cs typeface="OPPOSans B" panose="00020600040101010101" pitchFamily="18" charset="-122"/>
                <a:sym typeface="+mn-ea"/>
              </a:rPr>
              <a:t>OLGPT in Healthcare</a:t>
            </a:r>
          </a:p>
        </p:txBody>
      </p:sp>
      <p:sp>
        <p:nvSpPr>
          <p:cNvPr id="3" name="矩形 4">
            <a:extLst>
              <a:ext uri="{FF2B5EF4-FFF2-40B4-BE49-F238E27FC236}">
                <a16:creationId xmlns:a16="http://schemas.microsoft.com/office/drawing/2014/main" id="{71E1B08D-F6EF-DD44-470A-DAF9E4825227}"/>
              </a:ext>
            </a:extLst>
          </p:cNvPr>
          <p:cNvSpPr/>
          <p:nvPr/>
        </p:nvSpPr>
        <p:spPr>
          <a:xfrm rot="5400000">
            <a:off x="1633959" y="343195"/>
            <a:ext cx="62224" cy="1714500"/>
          </a:xfrm>
          <a:prstGeom prst="rect">
            <a:avLst/>
          </a:prstGeom>
          <a:solidFill>
            <a:srgbClr val="FC4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 panose="02020502050305020303" pitchFamily="18" charset="0"/>
              <a:ea typeface="OPPOSans R" panose="00020600040101010101" charset="-122"/>
            </a:endParaRPr>
          </a:p>
        </p:txBody>
      </p:sp>
      <p:pic>
        <p:nvPicPr>
          <p:cNvPr id="5" name="Picture 4" descr="A diagram of a medical impact on healthcare&#10;&#10;Description automatically generated">
            <a:extLst>
              <a:ext uri="{FF2B5EF4-FFF2-40B4-BE49-F238E27FC236}">
                <a16:creationId xmlns:a16="http://schemas.microsoft.com/office/drawing/2014/main" id="{91000E52-2A6A-6FDC-2347-128841C83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399" y="1200445"/>
            <a:ext cx="4803880" cy="32643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C876480-F235-50DB-66AB-E8C7172C25AE}"/>
              </a:ext>
            </a:extLst>
          </p:cNvPr>
          <p:cNvGrpSpPr/>
          <p:nvPr/>
        </p:nvGrpSpPr>
        <p:grpSpPr>
          <a:xfrm>
            <a:off x="686435" y="1196653"/>
            <a:ext cx="6276964" cy="5192883"/>
            <a:chOff x="686435" y="1359491"/>
            <a:chExt cx="6276964" cy="5192883"/>
          </a:xfrm>
        </p:grpSpPr>
        <p:pic>
          <p:nvPicPr>
            <p:cNvPr id="7" name="Picture 6" descr="A diagram of healthcare&#10;&#10;Description automatically generated">
              <a:extLst>
                <a:ext uri="{FF2B5EF4-FFF2-40B4-BE49-F238E27FC236}">
                  <a16:creationId xmlns:a16="http://schemas.microsoft.com/office/drawing/2014/main" id="{8A450E60-F9A0-34A4-9286-0279EF0F1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435" y="1359491"/>
              <a:ext cx="6276964" cy="5192883"/>
            </a:xfrm>
            <a:prstGeom prst="rect">
              <a:avLst/>
            </a:prstGeom>
          </p:spPr>
        </p:pic>
        <p:pic>
          <p:nvPicPr>
            <p:cNvPr id="8" name="Picture 2" descr="obserlite-logo">
              <a:extLst>
                <a:ext uri="{FF2B5EF4-FFF2-40B4-BE49-F238E27FC236}">
                  <a16:creationId xmlns:a16="http://schemas.microsoft.com/office/drawing/2014/main" id="{F2C44B6E-C665-9BBE-0389-1744E727FD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427" b="13868"/>
            <a:stretch/>
          </p:blipFill>
          <p:spPr bwMode="auto">
            <a:xfrm>
              <a:off x="3451759" y="3429000"/>
              <a:ext cx="556030" cy="591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文本框 3">
            <a:extLst>
              <a:ext uri="{FF2B5EF4-FFF2-40B4-BE49-F238E27FC236}">
                <a16:creationId xmlns:a16="http://schemas.microsoft.com/office/drawing/2014/main" id="{71405585-ABD0-734A-5151-B0A4F74E971E}"/>
              </a:ext>
            </a:extLst>
          </p:cNvPr>
          <p:cNvSpPr txBox="1"/>
          <p:nvPr/>
        </p:nvSpPr>
        <p:spPr>
          <a:xfrm>
            <a:off x="7225259" y="5049071"/>
            <a:ext cx="4542020" cy="1001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0D0D0D"/>
                </a:solidFill>
                <a:effectLst/>
                <a:latin typeface="Goudy Old Style" panose="02020502050305020303" pitchFamily="18" charset="0"/>
              </a:rPr>
              <a:t>Our Success Story: </a:t>
            </a:r>
            <a:r>
              <a:rPr lang="en-US" i="0" dirty="0">
                <a:solidFill>
                  <a:srgbClr val="0D0D0D"/>
                </a:solidFill>
                <a:effectLst/>
                <a:latin typeface="Goudy Old Style" panose="02020502050305020303" pitchFamily="18" charset="0"/>
              </a:rPr>
              <a:t>A hospital increased patient flow by </a:t>
            </a:r>
            <a:r>
              <a:rPr lang="en-US" sz="2400" b="1" i="0" dirty="0">
                <a:solidFill>
                  <a:srgbClr val="00B0F0"/>
                </a:solidFill>
                <a:effectLst/>
                <a:latin typeface="Goudy Old Style" panose="02020502050305020303" pitchFamily="18" charset="0"/>
              </a:rPr>
              <a:t>30%</a:t>
            </a:r>
            <a:r>
              <a:rPr lang="en-US" i="0" dirty="0">
                <a:solidFill>
                  <a:srgbClr val="0D0D0D"/>
                </a:solidFill>
                <a:effectLst/>
                <a:latin typeface="Goudy Old Style" panose="02020502050305020303" pitchFamily="18" charset="0"/>
              </a:rPr>
              <a:t> with OLGPT chat support.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7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8435D59-2B84-71D6-3358-50EE8DA0BBEA}"/>
              </a:ext>
            </a:extLst>
          </p:cNvPr>
          <p:cNvSpPr txBox="1"/>
          <p:nvPr/>
        </p:nvSpPr>
        <p:spPr>
          <a:xfrm>
            <a:off x="686435" y="457835"/>
            <a:ext cx="723455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udy Old Style" panose="02020502050305020303" pitchFamily="18" charset="0"/>
                <a:ea typeface="OPPOSans B" panose="00020600040101010101" pitchFamily="18" charset="-122"/>
                <a:cs typeface="OPPOSans B" panose="00020600040101010101" pitchFamily="18" charset="-122"/>
                <a:sym typeface="+mn-ea"/>
              </a:rPr>
              <a:t>OLGPT in Manufacturing</a:t>
            </a:r>
          </a:p>
        </p:txBody>
      </p:sp>
      <p:sp>
        <p:nvSpPr>
          <p:cNvPr id="3" name="矩形 4">
            <a:extLst>
              <a:ext uri="{FF2B5EF4-FFF2-40B4-BE49-F238E27FC236}">
                <a16:creationId xmlns:a16="http://schemas.microsoft.com/office/drawing/2014/main" id="{9B2F50E7-AB9F-BD03-04DE-359153EE0A20}"/>
              </a:ext>
            </a:extLst>
          </p:cNvPr>
          <p:cNvSpPr/>
          <p:nvPr/>
        </p:nvSpPr>
        <p:spPr>
          <a:xfrm rot="5400000">
            <a:off x="1633959" y="343195"/>
            <a:ext cx="62224" cy="1714500"/>
          </a:xfrm>
          <a:prstGeom prst="rect">
            <a:avLst/>
          </a:prstGeom>
          <a:solidFill>
            <a:srgbClr val="FC4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 panose="02020502050305020303" pitchFamily="18" charset="0"/>
              <a:ea typeface="OPPOSans R" panose="00020600040101010101" charset="-122"/>
            </a:endParaRPr>
          </a:p>
        </p:txBody>
      </p:sp>
      <p:pic>
        <p:nvPicPr>
          <p:cNvPr id="5" name="Picture 4" descr="A screen shot of a black background&#10;&#10;Description automatically generated">
            <a:extLst>
              <a:ext uri="{FF2B5EF4-FFF2-40B4-BE49-F238E27FC236}">
                <a16:creationId xmlns:a16="http://schemas.microsoft.com/office/drawing/2014/main" id="{A5AB37BB-6DB6-6B7F-6855-27B73353E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645" y="1231558"/>
            <a:ext cx="5090441" cy="3340146"/>
          </a:xfrm>
          <a:prstGeom prst="rect">
            <a:avLst/>
          </a:prstGeom>
        </p:spPr>
      </p:pic>
      <p:pic>
        <p:nvPicPr>
          <p:cNvPr id="7" name="Picture 6" descr="A close-up of a diagram&#10;&#10;Description automatically generated">
            <a:extLst>
              <a:ext uri="{FF2B5EF4-FFF2-40B4-BE49-F238E27FC236}">
                <a16:creationId xmlns:a16="http://schemas.microsoft.com/office/drawing/2014/main" id="{3749523C-DB39-4A8A-782F-A081C9CD9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02" y="2171310"/>
            <a:ext cx="5749098" cy="2210236"/>
          </a:xfrm>
          <a:prstGeom prst="rect">
            <a:avLst/>
          </a:prstGeom>
        </p:spPr>
      </p:pic>
      <p:sp>
        <p:nvSpPr>
          <p:cNvPr id="8" name="文本框 3">
            <a:extLst>
              <a:ext uri="{FF2B5EF4-FFF2-40B4-BE49-F238E27FC236}">
                <a16:creationId xmlns:a16="http://schemas.microsoft.com/office/drawing/2014/main" id="{E9DCFBD6-E879-42F6-6D06-316CDE6761A8}"/>
              </a:ext>
            </a:extLst>
          </p:cNvPr>
          <p:cNvSpPr txBox="1"/>
          <p:nvPr/>
        </p:nvSpPr>
        <p:spPr>
          <a:xfrm>
            <a:off x="1433127" y="5321298"/>
            <a:ext cx="10405035" cy="503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0D0D0D"/>
                </a:solidFill>
                <a:effectLst/>
                <a:latin typeface="Goudy Old Style" panose="02020502050305020303" pitchFamily="18" charset="0"/>
              </a:rPr>
              <a:t>Use Case: </a:t>
            </a:r>
            <a:r>
              <a:rPr lang="en-US" i="0" dirty="0">
                <a:effectLst/>
                <a:latin typeface="Goudy Old Style" panose="02020502050305020303" pitchFamily="18" charset="0"/>
              </a:rPr>
              <a:t>A manufacturer can reduce downtime by </a:t>
            </a:r>
            <a:r>
              <a:rPr lang="en-US" sz="2000" b="1" i="0" dirty="0">
                <a:solidFill>
                  <a:srgbClr val="0070C0"/>
                </a:solidFill>
                <a:effectLst/>
                <a:latin typeface="Goudy Old Style" panose="02020502050305020303" pitchFamily="18" charset="0"/>
              </a:rPr>
              <a:t>25%</a:t>
            </a:r>
            <a:r>
              <a:rPr lang="en-US" i="0" dirty="0">
                <a:effectLst/>
                <a:latin typeface="Goudy Old Style" panose="02020502050305020303" pitchFamily="18" charset="0"/>
              </a:rPr>
              <a:t> with predictive maintenance solutions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6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0698350-7F19-B2EF-4AE4-9D20990811D8}"/>
              </a:ext>
            </a:extLst>
          </p:cNvPr>
          <p:cNvSpPr txBox="1"/>
          <p:nvPr/>
        </p:nvSpPr>
        <p:spPr>
          <a:xfrm>
            <a:off x="686435" y="457835"/>
            <a:ext cx="723455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udy Old Style" panose="02020502050305020303" pitchFamily="18" charset="0"/>
                <a:ea typeface="OPPOSans B" panose="00020600040101010101" pitchFamily="18" charset="-122"/>
                <a:cs typeface="OPPOSans B" panose="00020600040101010101" pitchFamily="18" charset="-122"/>
                <a:sym typeface="+mn-ea"/>
              </a:rPr>
              <a:t>OLGPT in Education</a:t>
            </a:r>
          </a:p>
        </p:txBody>
      </p:sp>
      <p:sp>
        <p:nvSpPr>
          <p:cNvPr id="3" name="矩形 4">
            <a:extLst>
              <a:ext uri="{FF2B5EF4-FFF2-40B4-BE49-F238E27FC236}">
                <a16:creationId xmlns:a16="http://schemas.microsoft.com/office/drawing/2014/main" id="{A41FE07D-8253-69E0-28E6-107F2F177388}"/>
              </a:ext>
            </a:extLst>
          </p:cNvPr>
          <p:cNvSpPr/>
          <p:nvPr/>
        </p:nvSpPr>
        <p:spPr>
          <a:xfrm rot="5400000">
            <a:off x="1633959" y="343195"/>
            <a:ext cx="62224" cy="1714500"/>
          </a:xfrm>
          <a:prstGeom prst="rect">
            <a:avLst/>
          </a:prstGeom>
          <a:solidFill>
            <a:srgbClr val="FC4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 panose="02020502050305020303" pitchFamily="18" charset="0"/>
              <a:ea typeface="OPPOSans R" panose="00020600040101010101" charset="-122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4F50AF6-7CF0-02AF-93DF-69316F1000CC}"/>
              </a:ext>
            </a:extLst>
          </p:cNvPr>
          <p:cNvGrpSpPr/>
          <p:nvPr/>
        </p:nvGrpSpPr>
        <p:grpSpPr>
          <a:xfrm>
            <a:off x="686435" y="1231558"/>
            <a:ext cx="11222382" cy="3996054"/>
            <a:chOff x="619593" y="1041400"/>
            <a:chExt cx="11222382" cy="3996054"/>
          </a:xfrm>
        </p:grpSpPr>
        <p:pic>
          <p:nvPicPr>
            <p:cNvPr id="5" name="Picture 4" descr="A close-up of arrows&#10;&#10;Description automatically generated">
              <a:extLst>
                <a:ext uri="{FF2B5EF4-FFF2-40B4-BE49-F238E27FC236}">
                  <a16:creationId xmlns:a16="http://schemas.microsoft.com/office/drawing/2014/main" id="{EF23A7B2-68BD-A534-A85F-601742FE1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0441" y="2420755"/>
              <a:ext cx="5281534" cy="1771345"/>
            </a:xfrm>
            <a:prstGeom prst="rect">
              <a:avLst/>
            </a:prstGeom>
          </p:spPr>
        </p:pic>
        <p:pic>
          <p:nvPicPr>
            <p:cNvPr id="7" name="Picture 6" descr="A screen shot of a diagram&#10;&#10;Description automatically generated">
              <a:extLst>
                <a:ext uri="{FF2B5EF4-FFF2-40B4-BE49-F238E27FC236}">
                  <a16:creationId xmlns:a16="http://schemas.microsoft.com/office/drawing/2014/main" id="{905B83B3-4A3E-7AAF-5BB2-B18593388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593" y="1041400"/>
              <a:ext cx="5775956" cy="3996054"/>
            </a:xfrm>
            <a:prstGeom prst="rect">
              <a:avLst/>
            </a:prstGeom>
          </p:spPr>
        </p:pic>
      </p:grpSp>
      <p:sp>
        <p:nvSpPr>
          <p:cNvPr id="9" name="文本框 3">
            <a:extLst>
              <a:ext uri="{FF2B5EF4-FFF2-40B4-BE49-F238E27FC236}">
                <a16:creationId xmlns:a16="http://schemas.microsoft.com/office/drawing/2014/main" id="{55905802-15B3-BF85-DA02-C6DEB7203C76}"/>
              </a:ext>
            </a:extLst>
          </p:cNvPr>
          <p:cNvSpPr txBox="1"/>
          <p:nvPr/>
        </p:nvSpPr>
        <p:spPr>
          <a:xfrm>
            <a:off x="3539184" y="5324948"/>
            <a:ext cx="8369633" cy="924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0D0D0D"/>
                </a:solidFill>
                <a:effectLst/>
                <a:latin typeface="Goudy Old Style" panose="02020502050305020303" pitchFamily="18" charset="0"/>
              </a:rPr>
              <a:t>Our Success Story: </a:t>
            </a:r>
            <a:r>
              <a:rPr lang="en-US" i="0" dirty="0">
                <a:effectLst/>
                <a:latin typeface="Goudy Old Style" panose="02020502050305020303" pitchFamily="18" charset="0"/>
              </a:rPr>
              <a:t>A college improved administrative process by </a:t>
            </a:r>
            <a:r>
              <a:rPr lang="en-US" sz="2000" b="1" i="0" dirty="0">
                <a:solidFill>
                  <a:srgbClr val="0070C0"/>
                </a:solidFill>
                <a:effectLst/>
                <a:latin typeface="Goudy Old Style" panose="02020502050305020303" pitchFamily="18" charset="0"/>
              </a:rPr>
              <a:t>15%</a:t>
            </a:r>
            <a:r>
              <a:rPr lang="en-US" i="0" dirty="0">
                <a:effectLst/>
                <a:latin typeface="Goudy Old Style" panose="02020502050305020303" pitchFamily="18" charset="0"/>
              </a:rPr>
              <a:t> through predictive analytics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1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0698350-7F19-B2EF-4AE4-9D20990811D8}"/>
              </a:ext>
            </a:extLst>
          </p:cNvPr>
          <p:cNvSpPr txBox="1"/>
          <p:nvPr/>
        </p:nvSpPr>
        <p:spPr>
          <a:xfrm>
            <a:off x="686435" y="457835"/>
            <a:ext cx="723455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udy Old Style" panose="02020502050305020303" pitchFamily="18" charset="0"/>
                <a:ea typeface="OPPOSans B" panose="00020600040101010101" pitchFamily="18" charset="-122"/>
                <a:cs typeface="OPPOSans B" panose="00020600040101010101" pitchFamily="18" charset="-122"/>
                <a:sym typeface="+mn-ea"/>
              </a:rPr>
              <a:t>OLGPT in Marketing</a:t>
            </a:r>
          </a:p>
        </p:txBody>
      </p:sp>
      <p:sp>
        <p:nvSpPr>
          <p:cNvPr id="3" name="矩形 4">
            <a:extLst>
              <a:ext uri="{FF2B5EF4-FFF2-40B4-BE49-F238E27FC236}">
                <a16:creationId xmlns:a16="http://schemas.microsoft.com/office/drawing/2014/main" id="{A41FE07D-8253-69E0-28E6-107F2F177388}"/>
              </a:ext>
            </a:extLst>
          </p:cNvPr>
          <p:cNvSpPr/>
          <p:nvPr/>
        </p:nvSpPr>
        <p:spPr>
          <a:xfrm rot="5400000">
            <a:off x="1633959" y="343195"/>
            <a:ext cx="62224" cy="1714500"/>
          </a:xfrm>
          <a:prstGeom prst="rect">
            <a:avLst/>
          </a:prstGeom>
          <a:solidFill>
            <a:srgbClr val="FC4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 panose="02020502050305020303" pitchFamily="18" charset="0"/>
              <a:ea typeface="OPPOSans R" panose="00020600040101010101" charset="-122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939A4D1-D609-961F-3334-489FC54876D8}"/>
              </a:ext>
            </a:extLst>
          </p:cNvPr>
          <p:cNvGrpSpPr/>
          <p:nvPr/>
        </p:nvGrpSpPr>
        <p:grpSpPr>
          <a:xfrm>
            <a:off x="971248" y="1359491"/>
            <a:ext cx="10929478" cy="3759617"/>
            <a:chOff x="807821" y="1359491"/>
            <a:chExt cx="10929478" cy="3759617"/>
          </a:xfrm>
        </p:grpSpPr>
        <p:pic>
          <p:nvPicPr>
            <p:cNvPr id="6" name="Picture 5" descr="A triangle with lines and a line in the middle&#10;&#10;Description automatically generated with medium confidence">
              <a:extLst>
                <a:ext uri="{FF2B5EF4-FFF2-40B4-BE49-F238E27FC236}">
                  <a16:creationId xmlns:a16="http://schemas.microsoft.com/office/drawing/2014/main" id="{3E7889B9-7AA7-4C60-675C-C29DE34A7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5646" y="2625905"/>
              <a:ext cx="5761653" cy="1606190"/>
            </a:xfrm>
            <a:prstGeom prst="rect">
              <a:avLst/>
            </a:prstGeom>
          </p:spPr>
        </p:pic>
        <p:pic>
          <p:nvPicPr>
            <p:cNvPr id="11" name="Picture 10" descr="A diagram of a digital marketing success&#10;&#10;Description automatically generated">
              <a:extLst>
                <a:ext uri="{FF2B5EF4-FFF2-40B4-BE49-F238E27FC236}">
                  <a16:creationId xmlns:a16="http://schemas.microsoft.com/office/drawing/2014/main" id="{F5BB51B2-927B-0D71-A08C-744350632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821" y="1359491"/>
              <a:ext cx="4924960" cy="3759617"/>
            </a:xfrm>
            <a:prstGeom prst="rect">
              <a:avLst/>
            </a:prstGeom>
          </p:spPr>
        </p:pic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A7D4D920-5670-8B94-B6D0-08E2CF4DB6BB}"/>
                </a:ext>
              </a:extLst>
            </p:cNvPr>
            <p:cNvSpPr/>
            <p:nvPr/>
          </p:nvSpPr>
          <p:spPr>
            <a:xfrm>
              <a:off x="5591330" y="3324070"/>
              <a:ext cx="374754" cy="273570"/>
            </a:xfrm>
            <a:prstGeom prst="rightArrow">
              <a:avLst/>
            </a:prstGeom>
            <a:solidFill>
              <a:srgbClr val="04524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8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13394-52B4-E122-F9D6-2B7F925B7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431834"/>
            <a:ext cx="3161633" cy="40091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smtClean="0"/>
              <a:t>Thank you!!!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2400" dirty="0">
                <a:solidFill>
                  <a:schemeClr val="tx1"/>
                </a:solidFill>
              </a:rPr>
              <a:t>For enquiries, contact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 business@amvionlabs.in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 044-35113668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7183" name="Straight Connector 718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5" name="!!footer rectangle">
            <a:extLst>
              <a:ext uri="{FF2B5EF4-FFF2-40B4-BE49-F238E27FC236}">
                <a16:creationId xmlns:a16="http://schemas.microsoft.com/office/drawing/2014/main" id="{E239D8CC-16F4-4B2B-80F0-203C56D0D2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96" y="6382506"/>
            <a:ext cx="1470220" cy="42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68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1070</TotalTime>
  <Words>1231</Words>
  <Application>Microsoft Office PowerPoint</Application>
  <PresentationFormat>Widescreen</PresentationFormat>
  <Paragraphs>139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Aptos</vt:lpstr>
      <vt:lpstr>Arial</vt:lpstr>
      <vt:lpstr>Calibri</vt:lpstr>
      <vt:lpstr>等线</vt:lpstr>
      <vt:lpstr>Georgia Pro Cond Light</vt:lpstr>
      <vt:lpstr>Goudy Old Style</vt:lpstr>
      <vt:lpstr>OPPOSans B</vt:lpstr>
      <vt:lpstr>OPPOSans R</vt:lpstr>
      <vt:lpstr>Speak Pro</vt:lpstr>
      <vt:lpstr>Wingdings</vt:lpstr>
      <vt:lpstr>RetrospectVTI</vt:lpstr>
      <vt:lpstr>Amvion AI Consulting</vt:lpstr>
      <vt:lpstr>PowerPoint Presentation</vt:lpstr>
      <vt:lpstr>PowerPoint Presentation</vt:lpstr>
      <vt:lpstr>Use Cases</vt:lpstr>
      <vt:lpstr>Use Case – OL GPT</vt:lpstr>
      <vt:lpstr>Use Case – OL GPT</vt:lpstr>
      <vt:lpstr>Use Case – OL GPT</vt:lpstr>
      <vt:lpstr>Industry Applications  Customized AI for Every Sector</vt:lpstr>
      <vt:lpstr>PowerPoint Presentation</vt:lpstr>
      <vt:lpstr>PowerPoint Presentation</vt:lpstr>
      <vt:lpstr>PowerPoint Presentation</vt:lpstr>
      <vt:lpstr>PowerPoint Presentation</vt:lpstr>
      <vt:lpstr>Thank you!!!  For enquiries, contact  business@amvionlabs.in  044-35113668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ObserveLite</dc:title>
  <dc:creator>Raja Shekhar Mulpuri</dc:creator>
  <cp:lastModifiedBy>HP</cp:lastModifiedBy>
  <cp:revision>27</cp:revision>
  <dcterms:created xsi:type="dcterms:W3CDTF">2024-10-21T15:20:02Z</dcterms:created>
  <dcterms:modified xsi:type="dcterms:W3CDTF">2024-11-15T12:54:03Z</dcterms:modified>
</cp:coreProperties>
</file>